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9" r:id="rId2"/>
    <p:sldId id="268" r:id="rId3"/>
    <p:sldId id="269" r:id="rId4"/>
    <p:sldId id="260" r:id="rId5"/>
    <p:sldId id="270" r:id="rId6"/>
    <p:sldId id="271" r:id="rId7"/>
    <p:sldId id="273" r:id="rId8"/>
    <p:sldId id="274" r:id="rId9"/>
    <p:sldId id="277" r:id="rId10"/>
    <p:sldId id="275" r:id="rId11"/>
    <p:sldId id="276"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302" r:id="rId30"/>
    <p:sldId id="295" r:id="rId31"/>
    <p:sldId id="296" r:id="rId32"/>
    <p:sldId id="297" r:id="rId33"/>
    <p:sldId id="298" r:id="rId34"/>
    <p:sldId id="299" r:id="rId35"/>
    <p:sldId id="304" r:id="rId36"/>
    <p:sldId id="305" r:id="rId37"/>
    <p:sldId id="306" r:id="rId38"/>
    <p:sldId id="263" r:id="rId39"/>
    <p:sldId id="267" r:id="rId4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19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95.emf"/><Relationship Id="rId13" Type="http://schemas.openxmlformats.org/officeDocument/2006/relationships/image" Target="../media/image100.emf"/><Relationship Id="rId18" Type="http://schemas.openxmlformats.org/officeDocument/2006/relationships/image" Target="../media/image105.wmf"/><Relationship Id="rId26" Type="http://schemas.openxmlformats.org/officeDocument/2006/relationships/image" Target="../media/image113.wmf"/><Relationship Id="rId3" Type="http://schemas.openxmlformats.org/officeDocument/2006/relationships/image" Target="../media/image90.emf"/><Relationship Id="rId21" Type="http://schemas.openxmlformats.org/officeDocument/2006/relationships/image" Target="../media/image108.emf"/><Relationship Id="rId7" Type="http://schemas.openxmlformats.org/officeDocument/2006/relationships/image" Target="../media/image94.emf"/><Relationship Id="rId12" Type="http://schemas.openxmlformats.org/officeDocument/2006/relationships/image" Target="../media/image99.emf"/><Relationship Id="rId17" Type="http://schemas.openxmlformats.org/officeDocument/2006/relationships/image" Target="../media/image104.emf"/><Relationship Id="rId25" Type="http://schemas.openxmlformats.org/officeDocument/2006/relationships/image" Target="../media/image112.emf"/><Relationship Id="rId2" Type="http://schemas.openxmlformats.org/officeDocument/2006/relationships/image" Target="../media/image89.emf"/><Relationship Id="rId16" Type="http://schemas.openxmlformats.org/officeDocument/2006/relationships/image" Target="../media/image103.emf"/><Relationship Id="rId20" Type="http://schemas.openxmlformats.org/officeDocument/2006/relationships/image" Target="../media/image107.wmf"/><Relationship Id="rId1" Type="http://schemas.openxmlformats.org/officeDocument/2006/relationships/image" Target="../media/image88.wmf"/><Relationship Id="rId6" Type="http://schemas.openxmlformats.org/officeDocument/2006/relationships/image" Target="../media/image93.emf"/><Relationship Id="rId11" Type="http://schemas.openxmlformats.org/officeDocument/2006/relationships/image" Target="../media/image98.emf"/><Relationship Id="rId24" Type="http://schemas.openxmlformats.org/officeDocument/2006/relationships/image" Target="../media/image111.wmf"/><Relationship Id="rId5" Type="http://schemas.openxmlformats.org/officeDocument/2006/relationships/image" Target="../media/image92.emf"/><Relationship Id="rId15" Type="http://schemas.openxmlformats.org/officeDocument/2006/relationships/image" Target="../media/image102.emf"/><Relationship Id="rId23" Type="http://schemas.openxmlformats.org/officeDocument/2006/relationships/image" Target="../media/image110.emf"/><Relationship Id="rId10" Type="http://schemas.openxmlformats.org/officeDocument/2006/relationships/image" Target="../media/image97.emf"/><Relationship Id="rId19" Type="http://schemas.openxmlformats.org/officeDocument/2006/relationships/image" Target="../media/image106.wmf"/><Relationship Id="rId4" Type="http://schemas.openxmlformats.org/officeDocument/2006/relationships/image" Target="../media/image91.emf"/><Relationship Id="rId9" Type="http://schemas.openxmlformats.org/officeDocument/2006/relationships/image" Target="../media/image96.emf"/><Relationship Id="rId14" Type="http://schemas.openxmlformats.org/officeDocument/2006/relationships/image" Target="../media/image101.emf"/><Relationship Id="rId22" Type="http://schemas.openxmlformats.org/officeDocument/2006/relationships/image" Target="../media/image109.emf"/><Relationship Id="rId27" Type="http://schemas.openxmlformats.org/officeDocument/2006/relationships/image" Target="../media/image11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image" Target="../media/image126.emf"/><Relationship Id="rId18" Type="http://schemas.openxmlformats.org/officeDocument/2006/relationships/image" Target="../media/image131.emf"/><Relationship Id="rId26" Type="http://schemas.openxmlformats.org/officeDocument/2006/relationships/image" Target="../media/image139.emf"/><Relationship Id="rId3" Type="http://schemas.openxmlformats.org/officeDocument/2006/relationships/image" Target="../media/image116.emf"/><Relationship Id="rId21" Type="http://schemas.openxmlformats.org/officeDocument/2006/relationships/image" Target="../media/image134.wmf"/><Relationship Id="rId7" Type="http://schemas.openxmlformats.org/officeDocument/2006/relationships/image" Target="../media/image120.emf"/><Relationship Id="rId12" Type="http://schemas.openxmlformats.org/officeDocument/2006/relationships/image" Target="../media/image125.emf"/><Relationship Id="rId17" Type="http://schemas.openxmlformats.org/officeDocument/2006/relationships/image" Target="../media/image130.emf"/><Relationship Id="rId25" Type="http://schemas.openxmlformats.org/officeDocument/2006/relationships/image" Target="../media/image138.wmf"/><Relationship Id="rId2" Type="http://schemas.openxmlformats.org/officeDocument/2006/relationships/image" Target="../media/image115.emf"/><Relationship Id="rId16" Type="http://schemas.openxmlformats.org/officeDocument/2006/relationships/image" Target="../media/image129.emf"/><Relationship Id="rId20" Type="http://schemas.openxmlformats.org/officeDocument/2006/relationships/image" Target="../media/image133.emf"/><Relationship Id="rId29" Type="http://schemas.openxmlformats.org/officeDocument/2006/relationships/image" Target="../media/image141.emf"/><Relationship Id="rId1" Type="http://schemas.openxmlformats.org/officeDocument/2006/relationships/image" Target="../media/image88.wmf"/><Relationship Id="rId6" Type="http://schemas.openxmlformats.org/officeDocument/2006/relationships/image" Target="../media/image119.emf"/><Relationship Id="rId11" Type="http://schemas.openxmlformats.org/officeDocument/2006/relationships/image" Target="../media/image124.emf"/><Relationship Id="rId24" Type="http://schemas.openxmlformats.org/officeDocument/2006/relationships/image" Target="../media/image137.wmf"/><Relationship Id="rId5" Type="http://schemas.openxmlformats.org/officeDocument/2006/relationships/image" Target="../media/image118.emf"/><Relationship Id="rId15" Type="http://schemas.openxmlformats.org/officeDocument/2006/relationships/image" Target="../media/image128.emf"/><Relationship Id="rId23" Type="http://schemas.openxmlformats.org/officeDocument/2006/relationships/image" Target="../media/image136.wmf"/><Relationship Id="rId28" Type="http://schemas.openxmlformats.org/officeDocument/2006/relationships/image" Target="../media/image140.emf"/><Relationship Id="rId10" Type="http://schemas.openxmlformats.org/officeDocument/2006/relationships/image" Target="../media/image123.emf"/><Relationship Id="rId19" Type="http://schemas.openxmlformats.org/officeDocument/2006/relationships/image" Target="../media/image132.emf"/><Relationship Id="rId4" Type="http://schemas.openxmlformats.org/officeDocument/2006/relationships/image" Target="../media/image117.emf"/><Relationship Id="rId9" Type="http://schemas.openxmlformats.org/officeDocument/2006/relationships/image" Target="../media/image122.emf"/><Relationship Id="rId14" Type="http://schemas.openxmlformats.org/officeDocument/2006/relationships/image" Target="../media/image127.emf"/><Relationship Id="rId22" Type="http://schemas.openxmlformats.org/officeDocument/2006/relationships/image" Target="../media/image135.wmf"/><Relationship Id="rId27" Type="http://schemas.openxmlformats.org/officeDocument/2006/relationships/image" Target="../media/image11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emf"/><Relationship Id="rId3" Type="http://schemas.openxmlformats.org/officeDocument/2006/relationships/image" Target="../media/image56.wmf"/><Relationship Id="rId7" Type="http://schemas.openxmlformats.org/officeDocument/2006/relationships/image" Target="../media/image147.wmf"/><Relationship Id="rId12" Type="http://schemas.openxmlformats.org/officeDocument/2006/relationships/image" Target="../media/image152.e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46.wmf"/><Relationship Id="rId11" Type="http://schemas.openxmlformats.org/officeDocument/2006/relationships/image" Target="../media/image151.wmf"/><Relationship Id="rId5" Type="http://schemas.openxmlformats.org/officeDocument/2006/relationships/image" Target="../media/image145.wmf"/><Relationship Id="rId10" Type="http://schemas.openxmlformats.org/officeDocument/2006/relationships/image" Target="../media/image150.wmf"/><Relationship Id="rId4" Type="http://schemas.openxmlformats.org/officeDocument/2006/relationships/image" Target="../media/image144.emf"/><Relationship Id="rId9" Type="http://schemas.openxmlformats.org/officeDocument/2006/relationships/image" Target="../media/image14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image" Target="../media/image150.wmf"/><Relationship Id="rId3" Type="http://schemas.openxmlformats.org/officeDocument/2006/relationships/image" Target="../media/image156.wmf"/><Relationship Id="rId7" Type="http://schemas.openxmlformats.org/officeDocument/2006/relationships/image" Target="../media/image142.wmf"/><Relationship Id="rId12" Type="http://schemas.openxmlformats.org/officeDocument/2006/relationships/image" Target="../media/image149.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11" Type="http://schemas.openxmlformats.org/officeDocument/2006/relationships/image" Target="../media/image148.wmf"/><Relationship Id="rId5" Type="http://schemas.openxmlformats.org/officeDocument/2006/relationships/image" Target="../media/image158.wmf"/><Relationship Id="rId10" Type="http://schemas.openxmlformats.org/officeDocument/2006/relationships/image" Target="../media/image161.emf"/><Relationship Id="rId4" Type="http://schemas.openxmlformats.org/officeDocument/2006/relationships/image" Target="../media/image157.wmf"/><Relationship Id="rId9" Type="http://schemas.openxmlformats.org/officeDocument/2006/relationships/image" Target="../media/image160.emf"/><Relationship Id="rId14" Type="http://schemas.openxmlformats.org/officeDocument/2006/relationships/image" Target="../media/image15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66.wmf"/><Relationship Id="rId13" Type="http://schemas.openxmlformats.org/officeDocument/2006/relationships/image" Target="../media/image171.wmf"/><Relationship Id="rId18" Type="http://schemas.openxmlformats.org/officeDocument/2006/relationships/image" Target="../media/image176.wmf"/><Relationship Id="rId3" Type="http://schemas.openxmlformats.org/officeDocument/2006/relationships/image" Target="../media/image162.wmf"/><Relationship Id="rId7" Type="http://schemas.openxmlformats.org/officeDocument/2006/relationships/image" Target="../media/image165.wmf"/><Relationship Id="rId12" Type="http://schemas.openxmlformats.org/officeDocument/2006/relationships/image" Target="../media/image170.wmf"/><Relationship Id="rId17" Type="http://schemas.openxmlformats.org/officeDocument/2006/relationships/image" Target="../media/image175.wmf"/><Relationship Id="rId2" Type="http://schemas.openxmlformats.org/officeDocument/2006/relationships/image" Target="../media/image143.wmf"/><Relationship Id="rId16" Type="http://schemas.openxmlformats.org/officeDocument/2006/relationships/image" Target="../media/image174.wmf"/><Relationship Id="rId1" Type="http://schemas.openxmlformats.org/officeDocument/2006/relationships/image" Target="../media/image142.wmf"/><Relationship Id="rId6" Type="http://schemas.openxmlformats.org/officeDocument/2006/relationships/image" Target="../media/image164.wmf"/><Relationship Id="rId11" Type="http://schemas.openxmlformats.org/officeDocument/2006/relationships/image" Target="../media/image169.emf"/><Relationship Id="rId5" Type="http://schemas.openxmlformats.org/officeDocument/2006/relationships/image" Target="../media/image163.wmf"/><Relationship Id="rId15" Type="http://schemas.openxmlformats.org/officeDocument/2006/relationships/image" Target="../media/image173.wmf"/><Relationship Id="rId10" Type="http://schemas.openxmlformats.org/officeDocument/2006/relationships/image" Target="../media/image168.emf"/><Relationship Id="rId4" Type="http://schemas.openxmlformats.org/officeDocument/2006/relationships/image" Target="../media/image150.wmf"/><Relationship Id="rId9" Type="http://schemas.openxmlformats.org/officeDocument/2006/relationships/image" Target="../media/image167.emf"/><Relationship Id="rId14" Type="http://schemas.openxmlformats.org/officeDocument/2006/relationships/image" Target="../media/image17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image" Target="../media/image165.wmf"/><Relationship Id="rId18" Type="http://schemas.openxmlformats.org/officeDocument/2006/relationships/image" Target="../media/image170.wmf"/><Relationship Id="rId3" Type="http://schemas.openxmlformats.org/officeDocument/2006/relationships/image" Target="../media/image179.wmf"/><Relationship Id="rId7" Type="http://schemas.openxmlformats.org/officeDocument/2006/relationships/image" Target="../media/image142.wmf"/><Relationship Id="rId12" Type="http://schemas.openxmlformats.org/officeDocument/2006/relationships/image" Target="../media/image164.wmf"/><Relationship Id="rId17" Type="http://schemas.openxmlformats.org/officeDocument/2006/relationships/image" Target="../media/image184.emf"/><Relationship Id="rId2" Type="http://schemas.openxmlformats.org/officeDocument/2006/relationships/image" Target="../media/image178.wmf"/><Relationship Id="rId16" Type="http://schemas.openxmlformats.org/officeDocument/2006/relationships/image" Target="../media/image183.emf"/><Relationship Id="rId1" Type="http://schemas.openxmlformats.org/officeDocument/2006/relationships/image" Target="../media/image177.wmf"/><Relationship Id="rId6" Type="http://schemas.openxmlformats.org/officeDocument/2006/relationships/image" Target="../media/image175.wmf"/><Relationship Id="rId11" Type="http://schemas.openxmlformats.org/officeDocument/2006/relationships/image" Target="../media/image163.wmf"/><Relationship Id="rId5" Type="http://schemas.openxmlformats.org/officeDocument/2006/relationships/image" Target="../media/image181.wmf"/><Relationship Id="rId15" Type="http://schemas.openxmlformats.org/officeDocument/2006/relationships/image" Target="../media/image182.emf"/><Relationship Id="rId10" Type="http://schemas.openxmlformats.org/officeDocument/2006/relationships/image" Target="../media/image150.wmf"/><Relationship Id="rId19" Type="http://schemas.openxmlformats.org/officeDocument/2006/relationships/image" Target="../media/image171.wmf"/><Relationship Id="rId4" Type="http://schemas.openxmlformats.org/officeDocument/2006/relationships/image" Target="../media/image180.wmf"/><Relationship Id="rId9" Type="http://schemas.openxmlformats.org/officeDocument/2006/relationships/image" Target="../media/image162.wmf"/><Relationship Id="rId14" Type="http://schemas.openxmlformats.org/officeDocument/2006/relationships/image" Target="../media/image166.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image" Target="../media/image197.wmf"/><Relationship Id="rId3" Type="http://schemas.openxmlformats.org/officeDocument/2006/relationships/image" Target="../media/image187.wmf"/><Relationship Id="rId7" Type="http://schemas.openxmlformats.org/officeDocument/2006/relationships/image" Target="../media/image191.wmf"/><Relationship Id="rId12" Type="http://schemas.openxmlformats.org/officeDocument/2006/relationships/image" Target="../media/image196.wmf"/><Relationship Id="rId2" Type="http://schemas.openxmlformats.org/officeDocument/2006/relationships/image" Target="../media/image186.wmf"/><Relationship Id="rId1" Type="http://schemas.openxmlformats.org/officeDocument/2006/relationships/image" Target="../media/image185.wmf"/><Relationship Id="rId6" Type="http://schemas.openxmlformats.org/officeDocument/2006/relationships/image" Target="../media/image190.wmf"/><Relationship Id="rId11" Type="http://schemas.openxmlformats.org/officeDocument/2006/relationships/image" Target="../media/image195.wmf"/><Relationship Id="rId5" Type="http://schemas.openxmlformats.org/officeDocument/2006/relationships/image" Target="../media/image189.wmf"/><Relationship Id="rId10" Type="http://schemas.openxmlformats.org/officeDocument/2006/relationships/image" Target="../media/image194.wmf"/><Relationship Id="rId4" Type="http://schemas.openxmlformats.org/officeDocument/2006/relationships/image" Target="../media/image188.wmf"/><Relationship Id="rId9" Type="http://schemas.openxmlformats.org/officeDocument/2006/relationships/image" Target="../media/image193.wmf"/><Relationship Id="rId14" Type="http://schemas.openxmlformats.org/officeDocument/2006/relationships/image" Target="../media/image198.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200.wmf"/><Relationship Id="rId13" Type="http://schemas.openxmlformats.org/officeDocument/2006/relationships/image" Target="../media/image205.wmf"/><Relationship Id="rId3" Type="http://schemas.openxmlformats.org/officeDocument/2006/relationships/image" Target="../media/image194.wmf"/><Relationship Id="rId7" Type="http://schemas.openxmlformats.org/officeDocument/2006/relationships/image" Target="../media/image199.wmf"/><Relationship Id="rId12" Type="http://schemas.openxmlformats.org/officeDocument/2006/relationships/image" Target="../media/image204.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11" Type="http://schemas.openxmlformats.org/officeDocument/2006/relationships/image" Target="../media/image203.wmf"/><Relationship Id="rId5" Type="http://schemas.openxmlformats.org/officeDocument/2006/relationships/image" Target="../media/image196.wmf"/><Relationship Id="rId15" Type="http://schemas.openxmlformats.org/officeDocument/2006/relationships/image" Target="../media/image207.wmf"/><Relationship Id="rId10" Type="http://schemas.openxmlformats.org/officeDocument/2006/relationships/image" Target="../media/image202.wmf"/><Relationship Id="rId4" Type="http://schemas.openxmlformats.org/officeDocument/2006/relationships/image" Target="../media/image195.wmf"/><Relationship Id="rId9" Type="http://schemas.openxmlformats.org/officeDocument/2006/relationships/image" Target="../media/image201.wmf"/><Relationship Id="rId14" Type="http://schemas.openxmlformats.org/officeDocument/2006/relationships/image" Target="../media/image206.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image" Target="../media/image213.wmf"/><Relationship Id="rId3" Type="http://schemas.openxmlformats.org/officeDocument/2006/relationships/image" Target="../media/image210.wmf"/><Relationship Id="rId7" Type="http://schemas.openxmlformats.org/officeDocument/2006/relationships/image" Target="../media/image194.wmf"/><Relationship Id="rId12" Type="http://schemas.openxmlformats.org/officeDocument/2006/relationships/image" Target="../media/image212.wmf"/><Relationship Id="rId2" Type="http://schemas.openxmlformats.org/officeDocument/2006/relationships/image" Target="../media/image209.wmf"/><Relationship Id="rId1" Type="http://schemas.openxmlformats.org/officeDocument/2006/relationships/image" Target="../media/image208.wmf"/><Relationship Id="rId6" Type="http://schemas.openxmlformats.org/officeDocument/2006/relationships/image" Target="../media/image193.wmf"/><Relationship Id="rId11" Type="http://schemas.openxmlformats.org/officeDocument/2006/relationships/image" Target="../media/image199.wmf"/><Relationship Id="rId5" Type="http://schemas.openxmlformats.org/officeDocument/2006/relationships/image" Target="../media/image192.wmf"/><Relationship Id="rId10" Type="http://schemas.openxmlformats.org/officeDocument/2006/relationships/image" Target="../media/image197.wmf"/><Relationship Id="rId4" Type="http://schemas.openxmlformats.org/officeDocument/2006/relationships/image" Target="../media/image211.wmf"/><Relationship Id="rId9" Type="http://schemas.openxmlformats.org/officeDocument/2006/relationships/image" Target="../media/image19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21.emf"/><Relationship Id="rId13" Type="http://schemas.openxmlformats.org/officeDocument/2006/relationships/image" Target="../media/image226.wmf"/><Relationship Id="rId3" Type="http://schemas.openxmlformats.org/officeDocument/2006/relationships/image" Target="../media/image216.wmf"/><Relationship Id="rId7" Type="http://schemas.openxmlformats.org/officeDocument/2006/relationships/image" Target="../media/image220.emf"/><Relationship Id="rId12" Type="http://schemas.openxmlformats.org/officeDocument/2006/relationships/image" Target="../media/image225.wmf"/><Relationship Id="rId2" Type="http://schemas.openxmlformats.org/officeDocument/2006/relationships/image" Target="../media/image215.wmf"/><Relationship Id="rId1" Type="http://schemas.openxmlformats.org/officeDocument/2006/relationships/image" Target="../media/image214.wmf"/><Relationship Id="rId6" Type="http://schemas.openxmlformats.org/officeDocument/2006/relationships/image" Target="../media/image219.wmf"/><Relationship Id="rId11" Type="http://schemas.openxmlformats.org/officeDocument/2006/relationships/image" Target="../media/image224.wmf"/><Relationship Id="rId5" Type="http://schemas.openxmlformats.org/officeDocument/2006/relationships/image" Target="../media/image218.wmf"/><Relationship Id="rId10" Type="http://schemas.openxmlformats.org/officeDocument/2006/relationships/image" Target="../media/image223.wmf"/><Relationship Id="rId4" Type="http://schemas.openxmlformats.org/officeDocument/2006/relationships/image" Target="../media/image217.emf"/><Relationship Id="rId9" Type="http://schemas.openxmlformats.org/officeDocument/2006/relationships/image" Target="../media/image222.emf"/><Relationship Id="rId14" Type="http://schemas.openxmlformats.org/officeDocument/2006/relationships/image" Target="../media/image22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30.wmf"/><Relationship Id="rId7" Type="http://schemas.openxmlformats.org/officeDocument/2006/relationships/image" Target="../media/image234.wmf"/><Relationship Id="rId2" Type="http://schemas.openxmlformats.org/officeDocument/2006/relationships/image" Target="../media/image229.wmf"/><Relationship Id="rId1" Type="http://schemas.openxmlformats.org/officeDocument/2006/relationships/image" Target="../media/image228.wmf"/><Relationship Id="rId6" Type="http://schemas.openxmlformats.org/officeDocument/2006/relationships/image" Target="../media/image233.wmf"/><Relationship Id="rId5" Type="http://schemas.openxmlformats.org/officeDocument/2006/relationships/image" Target="../media/image232.wmf"/><Relationship Id="rId4" Type="http://schemas.openxmlformats.org/officeDocument/2006/relationships/image" Target="../media/image231.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242.wmf"/><Relationship Id="rId13" Type="http://schemas.openxmlformats.org/officeDocument/2006/relationships/image" Target="../media/image247.emf"/><Relationship Id="rId3" Type="http://schemas.openxmlformats.org/officeDocument/2006/relationships/image" Target="../media/image237.wmf"/><Relationship Id="rId7" Type="http://schemas.openxmlformats.org/officeDocument/2006/relationships/image" Target="../media/image241.wmf"/><Relationship Id="rId12" Type="http://schemas.openxmlformats.org/officeDocument/2006/relationships/image" Target="../media/image246.wmf"/><Relationship Id="rId2" Type="http://schemas.openxmlformats.org/officeDocument/2006/relationships/image" Target="../media/image236.wmf"/><Relationship Id="rId1" Type="http://schemas.openxmlformats.org/officeDocument/2006/relationships/image" Target="../media/image235.wmf"/><Relationship Id="rId6" Type="http://schemas.openxmlformats.org/officeDocument/2006/relationships/image" Target="../media/image240.wmf"/><Relationship Id="rId11" Type="http://schemas.openxmlformats.org/officeDocument/2006/relationships/image" Target="../media/image245.emf"/><Relationship Id="rId5" Type="http://schemas.openxmlformats.org/officeDocument/2006/relationships/image" Target="../media/image239.emf"/><Relationship Id="rId15" Type="http://schemas.openxmlformats.org/officeDocument/2006/relationships/image" Target="../media/image249.wmf"/><Relationship Id="rId10" Type="http://schemas.openxmlformats.org/officeDocument/2006/relationships/image" Target="../media/image244.wmf"/><Relationship Id="rId4" Type="http://schemas.openxmlformats.org/officeDocument/2006/relationships/image" Target="../media/image238.wmf"/><Relationship Id="rId9" Type="http://schemas.openxmlformats.org/officeDocument/2006/relationships/image" Target="../media/image243.wmf"/><Relationship Id="rId14" Type="http://schemas.openxmlformats.org/officeDocument/2006/relationships/image" Target="../media/image248.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245.emf"/><Relationship Id="rId13" Type="http://schemas.openxmlformats.org/officeDocument/2006/relationships/image" Target="../media/image248.emf"/><Relationship Id="rId18" Type="http://schemas.openxmlformats.org/officeDocument/2006/relationships/image" Target="../media/image255.wmf"/><Relationship Id="rId3" Type="http://schemas.openxmlformats.org/officeDocument/2006/relationships/image" Target="../media/image240.wmf"/><Relationship Id="rId21" Type="http://schemas.openxmlformats.org/officeDocument/2006/relationships/image" Target="../media/image258.wmf"/><Relationship Id="rId7" Type="http://schemas.openxmlformats.org/officeDocument/2006/relationships/image" Target="../media/image244.wmf"/><Relationship Id="rId12" Type="http://schemas.openxmlformats.org/officeDocument/2006/relationships/image" Target="../media/image251.wmf"/><Relationship Id="rId17" Type="http://schemas.openxmlformats.org/officeDocument/2006/relationships/image" Target="../media/image254.wmf"/><Relationship Id="rId2" Type="http://schemas.openxmlformats.org/officeDocument/2006/relationships/image" Target="../media/image239.emf"/><Relationship Id="rId16" Type="http://schemas.openxmlformats.org/officeDocument/2006/relationships/image" Target="../media/image253.wmf"/><Relationship Id="rId20" Type="http://schemas.openxmlformats.org/officeDocument/2006/relationships/image" Target="../media/image257.wmf"/><Relationship Id="rId1" Type="http://schemas.openxmlformats.org/officeDocument/2006/relationships/image" Target="../media/image238.wmf"/><Relationship Id="rId6" Type="http://schemas.openxmlformats.org/officeDocument/2006/relationships/image" Target="../media/image243.wmf"/><Relationship Id="rId11" Type="http://schemas.openxmlformats.org/officeDocument/2006/relationships/image" Target="../media/image250.wmf"/><Relationship Id="rId5" Type="http://schemas.openxmlformats.org/officeDocument/2006/relationships/image" Target="../media/image242.wmf"/><Relationship Id="rId15" Type="http://schemas.openxmlformats.org/officeDocument/2006/relationships/image" Target="../media/image252.wmf"/><Relationship Id="rId10" Type="http://schemas.openxmlformats.org/officeDocument/2006/relationships/image" Target="../media/image247.emf"/><Relationship Id="rId19" Type="http://schemas.openxmlformats.org/officeDocument/2006/relationships/image" Target="../media/image256.wmf"/><Relationship Id="rId4" Type="http://schemas.openxmlformats.org/officeDocument/2006/relationships/image" Target="../media/image241.wmf"/><Relationship Id="rId9" Type="http://schemas.openxmlformats.org/officeDocument/2006/relationships/image" Target="../media/image246.wmf"/><Relationship Id="rId14" Type="http://schemas.openxmlformats.org/officeDocument/2006/relationships/image" Target="../media/image249.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246.wmf"/><Relationship Id="rId13" Type="http://schemas.openxmlformats.org/officeDocument/2006/relationships/image" Target="../media/image263.wmf"/><Relationship Id="rId18" Type="http://schemas.openxmlformats.org/officeDocument/2006/relationships/image" Target="../media/image268.wmf"/><Relationship Id="rId3" Type="http://schemas.openxmlformats.org/officeDocument/2006/relationships/image" Target="../media/image240.wmf"/><Relationship Id="rId7" Type="http://schemas.openxmlformats.org/officeDocument/2006/relationships/image" Target="../media/image260.emf"/><Relationship Id="rId12" Type="http://schemas.openxmlformats.org/officeDocument/2006/relationships/image" Target="../media/image249.wmf"/><Relationship Id="rId17" Type="http://schemas.openxmlformats.org/officeDocument/2006/relationships/image" Target="../media/image267.wmf"/><Relationship Id="rId2" Type="http://schemas.openxmlformats.org/officeDocument/2006/relationships/image" Target="../media/image259.emf"/><Relationship Id="rId16" Type="http://schemas.openxmlformats.org/officeDocument/2006/relationships/image" Target="../media/image266.wmf"/><Relationship Id="rId1" Type="http://schemas.openxmlformats.org/officeDocument/2006/relationships/image" Target="../media/image238.wmf"/><Relationship Id="rId6" Type="http://schemas.openxmlformats.org/officeDocument/2006/relationships/image" Target="../media/image243.wmf"/><Relationship Id="rId11" Type="http://schemas.openxmlformats.org/officeDocument/2006/relationships/image" Target="../media/image244.wmf"/><Relationship Id="rId5" Type="http://schemas.openxmlformats.org/officeDocument/2006/relationships/image" Target="../media/image242.wmf"/><Relationship Id="rId15" Type="http://schemas.openxmlformats.org/officeDocument/2006/relationships/image" Target="../media/image265.wmf"/><Relationship Id="rId10" Type="http://schemas.openxmlformats.org/officeDocument/2006/relationships/image" Target="../media/image262.emf"/><Relationship Id="rId4" Type="http://schemas.openxmlformats.org/officeDocument/2006/relationships/image" Target="../media/image241.wmf"/><Relationship Id="rId9" Type="http://schemas.openxmlformats.org/officeDocument/2006/relationships/image" Target="../media/image261.emf"/><Relationship Id="rId14" Type="http://schemas.openxmlformats.org/officeDocument/2006/relationships/image" Target="../media/image264.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271.emf"/><Relationship Id="rId13" Type="http://schemas.openxmlformats.org/officeDocument/2006/relationships/image" Target="../media/image273.emf"/><Relationship Id="rId18" Type="http://schemas.openxmlformats.org/officeDocument/2006/relationships/image" Target="../media/image278.wmf"/><Relationship Id="rId3" Type="http://schemas.openxmlformats.org/officeDocument/2006/relationships/image" Target="../media/image270.emf"/><Relationship Id="rId21" Type="http://schemas.openxmlformats.org/officeDocument/2006/relationships/image" Target="../media/image281.wmf"/><Relationship Id="rId7" Type="http://schemas.openxmlformats.org/officeDocument/2006/relationships/image" Target="../media/image243.wmf"/><Relationship Id="rId12" Type="http://schemas.openxmlformats.org/officeDocument/2006/relationships/image" Target="../media/image264.wmf"/><Relationship Id="rId17" Type="http://schemas.openxmlformats.org/officeDocument/2006/relationships/image" Target="../media/image277.wmf"/><Relationship Id="rId2" Type="http://schemas.openxmlformats.org/officeDocument/2006/relationships/image" Target="../media/image238.wmf"/><Relationship Id="rId16" Type="http://schemas.openxmlformats.org/officeDocument/2006/relationships/image" Target="../media/image276.wmf"/><Relationship Id="rId20" Type="http://schemas.openxmlformats.org/officeDocument/2006/relationships/image" Target="../media/image280.wmf"/><Relationship Id="rId1" Type="http://schemas.openxmlformats.org/officeDocument/2006/relationships/image" Target="../media/image269.wmf"/><Relationship Id="rId6" Type="http://schemas.openxmlformats.org/officeDocument/2006/relationships/image" Target="../media/image242.wmf"/><Relationship Id="rId11" Type="http://schemas.openxmlformats.org/officeDocument/2006/relationships/image" Target="../media/image244.wmf"/><Relationship Id="rId5" Type="http://schemas.openxmlformats.org/officeDocument/2006/relationships/image" Target="../media/image241.wmf"/><Relationship Id="rId15" Type="http://schemas.openxmlformats.org/officeDocument/2006/relationships/image" Target="../media/image275.wmf"/><Relationship Id="rId10" Type="http://schemas.openxmlformats.org/officeDocument/2006/relationships/image" Target="../media/image272.emf"/><Relationship Id="rId19" Type="http://schemas.openxmlformats.org/officeDocument/2006/relationships/image" Target="../media/image279.wmf"/><Relationship Id="rId4" Type="http://schemas.openxmlformats.org/officeDocument/2006/relationships/image" Target="../media/image240.wmf"/><Relationship Id="rId9" Type="http://schemas.openxmlformats.org/officeDocument/2006/relationships/image" Target="../media/image246.wmf"/><Relationship Id="rId14" Type="http://schemas.openxmlformats.org/officeDocument/2006/relationships/image" Target="../media/image274.wmf"/><Relationship Id="rId22" Type="http://schemas.openxmlformats.org/officeDocument/2006/relationships/image" Target="../media/image282.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44.wmf"/><Relationship Id="rId13" Type="http://schemas.openxmlformats.org/officeDocument/2006/relationships/image" Target="../media/image295.wmf"/><Relationship Id="rId3" Type="http://schemas.openxmlformats.org/officeDocument/2006/relationships/image" Target="../media/image286.emf"/><Relationship Id="rId7" Type="http://schemas.openxmlformats.org/officeDocument/2006/relationships/image" Target="../media/image290.wmf"/><Relationship Id="rId12" Type="http://schemas.openxmlformats.org/officeDocument/2006/relationships/image" Target="../media/image294.wmf"/><Relationship Id="rId17" Type="http://schemas.openxmlformats.org/officeDocument/2006/relationships/image" Target="../media/image299.emf"/><Relationship Id="rId2" Type="http://schemas.openxmlformats.org/officeDocument/2006/relationships/image" Target="../media/image285.wmf"/><Relationship Id="rId16" Type="http://schemas.openxmlformats.org/officeDocument/2006/relationships/image" Target="../media/image298.wmf"/><Relationship Id="rId1" Type="http://schemas.openxmlformats.org/officeDocument/2006/relationships/image" Target="../media/image284.wmf"/><Relationship Id="rId6" Type="http://schemas.openxmlformats.org/officeDocument/2006/relationships/image" Target="../media/image289.wmf"/><Relationship Id="rId11" Type="http://schemas.openxmlformats.org/officeDocument/2006/relationships/image" Target="../media/image293.emf"/><Relationship Id="rId5" Type="http://schemas.openxmlformats.org/officeDocument/2006/relationships/image" Target="../media/image288.wmf"/><Relationship Id="rId15" Type="http://schemas.openxmlformats.org/officeDocument/2006/relationships/image" Target="../media/image297.wmf"/><Relationship Id="rId10" Type="http://schemas.openxmlformats.org/officeDocument/2006/relationships/image" Target="../media/image292.emf"/><Relationship Id="rId4" Type="http://schemas.openxmlformats.org/officeDocument/2006/relationships/image" Target="../media/image287.emf"/><Relationship Id="rId9" Type="http://schemas.openxmlformats.org/officeDocument/2006/relationships/image" Target="../media/image291.emf"/><Relationship Id="rId14" Type="http://schemas.openxmlformats.org/officeDocument/2006/relationships/image" Target="../media/image29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304.emf"/><Relationship Id="rId13" Type="http://schemas.openxmlformats.org/officeDocument/2006/relationships/image" Target="../media/image308.wmf"/><Relationship Id="rId3" Type="http://schemas.openxmlformats.org/officeDocument/2006/relationships/image" Target="../media/image303.emf"/><Relationship Id="rId7" Type="http://schemas.openxmlformats.org/officeDocument/2006/relationships/image" Target="../media/image298.wmf"/><Relationship Id="rId12" Type="http://schemas.openxmlformats.org/officeDocument/2006/relationships/image" Target="../media/image307.wmf"/><Relationship Id="rId2" Type="http://schemas.openxmlformats.org/officeDocument/2006/relationships/image" Target="../media/image302.wmf"/><Relationship Id="rId1" Type="http://schemas.openxmlformats.org/officeDocument/2006/relationships/image" Target="../media/image301.wmf"/><Relationship Id="rId6" Type="http://schemas.openxmlformats.org/officeDocument/2006/relationships/image" Target="../media/image297.wmf"/><Relationship Id="rId11" Type="http://schemas.openxmlformats.org/officeDocument/2006/relationships/image" Target="../media/image306.emf"/><Relationship Id="rId5" Type="http://schemas.openxmlformats.org/officeDocument/2006/relationships/image" Target="../media/image296.wmf"/><Relationship Id="rId10" Type="http://schemas.openxmlformats.org/officeDocument/2006/relationships/image" Target="../media/image244.wmf"/><Relationship Id="rId4" Type="http://schemas.openxmlformats.org/officeDocument/2006/relationships/image" Target="../media/image290.wmf"/><Relationship Id="rId9" Type="http://schemas.openxmlformats.org/officeDocument/2006/relationships/image" Target="../media/image305.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0.wmf"/><Relationship Id="rId1" Type="http://schemas.openxmlformats.org/officeDocument/2006/relationships/image" Target="../media/image30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3.wmf"/><Relationship Id="rId1" Type="http://schemas.openxmlformats.org/officeDocument/2006/relationships/image" Target="../media/image31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image" Target="../media/image30.emf"/><Relationship Id="rId3" Type="http://schemas.openxmlformats.org/officeDocument/2006/relationships/image" Target="../media/image20.wmf"/><Relationship Id="rId7" Type="http://schemas.openxmlformats.org/officeDocument/2006/relationships/image" Target="../media/image24.wmf"/><Relationship Id="rId12" Type="http://schemas.openxmlformats.org/officeDocument/2006/relationships/image" Target="../media/image29.e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wmf"/><Relationship Id="rId11" Type="http://schemas.openxmlformats.org/officeDocument/2006/relationships/image" Target="../media/image28.e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2.w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36.wmf"/><Relationship Id="rId7" Type="http://schemas.openxmlformats.org/officeDocument/2006/relationships/image" Target="../media/image39.w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1.wmf"/><Relationship Id="rId4" Type="http://schemas.openxmlformats.org/officeDocument/2006/relationships/image" Target="../media/image22.wmf"/><Relationship Id="rId9"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png"/><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67.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emf"/><Relationship Id="rId5" Type="http://schemas.openxmlformats.org/officeDocument/2006/relationships/image" Target="../media/image59.wmf"/><Relationship Id="rId10" Type="http://schemas.openxmlformats.org/officeDocument/2006/relationships/image" Target="../media/image64.emf"/><Relationship Id="rId4" Type="http://schemas.openxmlformats.org/officeDocument/2006/relationships/image" Target="../media/image58.wmf"/><Relationship Id="rId9"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9.wmf"/><Relationship Id="rId18" Type="http://schemas.openxmlformats.org/officeDocument/2006/relationships/image" Target="../media/image84.wmf"/><Relationship Id="rId3" Type="http://schemas.openxmlformats.org/officeDocument/2006/relationships/image" Target="../media/image70.wmf"/><Relationship Id="rId7" Type="http://schemas.openxmlformats.org/officeDocument/2006/relationships/image" Target="../media/image73.wmf"/><Relationship Id="rId12" Type="http://schemas.openxmlformats.org/officeDocument/2006/relationships/image" Target="../media/image78.wmf"/><Relationship Id="rId17" Type="http://schemas.openxmlformats.org/officeDocument/2006/relationships/image" Target="../media/image83.wmf"/><Relationship Id="rId2" Type="http://schemas.openxmlformats.org/officeDocument/2006/relationships/image" Target="../media/image69.wmf"/><Relationship Id="rId16" Type="http://schemas.openxmlformats.org/officeDocument/2006/relationships/image" Target="../media/image82.wmf"/><Relationship Id="rId20" Type="http://schemas.openxmlformats.org/officeDocument/2006/relationships/image" Target="../media/image86.wmf"/><Relationship Id="rId1" Type="http://schemas.openxmlformats.org/officeDocument/2006/relationships/image" Target="../media/image68.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png"/><Relationship Id="rId15" Type="http://schemas.openxmlformats.org/officeDocument/2006/relationships/image" Target="../media/image81.wmf"/><Relationship Id="rId10" Type="http://schemas.openxmlformats.org/officeDocument/2006/relationships/image" Target="../media/image76.wmf"/><Relationship Id="rId19" Type="http://schemas.openxmlformats.org/officeDocument/2006/relationships/image" Target="../media/image85.wmf"/><Relationship Id="rId4" Type="http://schemas.openxmlformats.org/officeDocument/2006/relationships/image" Target="../media/image45.png"/><Relationship Id="rId9" Type="http://schemas.openxmlformats.org/officeDocument/2006/relationships/image" Target="../media/image75.wmf"/><Relationship Id="rId14"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63A66-A711-4639-83BF-662DF5EE3796}" type="datetimeFigureOut">
              <a:rPr lang="zh-CN" altLang="en-US" smtClean="0"/>
              <a:t>2019/8/25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620D1-6479-495C-9410-707A7AEC434B}" type="slidenum">
              <a:rPr lang="zh-CN" altLang="en-US" smtClean="0"/>
              <a:t>‹#›</a:t>
            </a:fld>
            <a:endParaRPr lang="zh-CN" altLang="en-US"/>
          </a:p>
        </p:txBody>
      </p:sp>
    </p:spTree>
    <p:extLst>
      <p:ext uri="{BB962C8B-B14F-4D97-AF65-F5344CB8AC3E}">
        <p14:creationId xmlns:p14="http://schemas.microsoft.com/office/powerpoint/2010/main" val="387151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35CC4-009B-45DC-AA08-D0D89A25FBD5}" type="slidenum">
              <a:rPr lang="zh-CN" altLang="en-US"/>
              <a:pPr/>
              <a:t>11</a:t>
            </a:fld>
            <a:endParaRPr lang="en-US" altLang="zh-CN"/>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xfrm>
            <a:off x="914400" y="4343400"/>
            <a:ext cx="5029200" cy="4114800"/>
          </a:xfrm>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54207DA8-4F78-4BA8-B1B5-61ABF9DC43BA}" type="slidenum">
              <a:rPr lang="zh-CN" altLang="en-US" sz="1200" b="0">
                <a:solidFill>
                  <a:prstClr val="black"/>
                </a:solidFill>
                <a:latin typeface="Arial" charset="0"/>
              </a:rPr>
              <a:pPr eaLnBrk="1" hangingPunct="1"/>
              <a:t>14</a:t>
            </a:fld>
            <a:endParaRPr lang="en-US" altLang="zh-CN" sz="1200" b="0">
              <a:solidFill>
                <a:prstClr val="black"/>
              </a:solidFill>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03715C80-DC35-40B4-8B54-32877962BDEF}" type="slidenum">
              <a:rPr lang="zh-CN" altLang="en-US" sz="1200" b="0">
                <a:solidFill>
                  <a:prstClr val="black"/>
                </a:solidFill>
                <a:latin typeface="Arial" charset="0"/>
              </a:rPr>
              <a:pPr eaLnBrk="1" hangingPunct="1"/>
              <a:t>27</a:t>
            </a:fld>
            <a:endParaRPr lang="en-US" altLang="zh-CN" sz="1200" b="0">
              <a:solidFill>
                <a:prstClr val="black"/>
              </a:solidFill>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14400" y="4343400"/>
            <a:ext cx="5029200" cy="4114800"/>
          </a:xfrm>
          <a:noFill/>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D7D5DFB1-576D-43BB-ADFA-AAF086767E19}" type="slidenum">
              <a:rPr lang="zh-CN" altLang="en-US" sz="1200" b="0">
                <a:solidFill>
                  <a:prstClr val="black"/>
                </a:solidFill>
                <a:latin typeface="Arial" charset="0"/>
              </a:rPr>
              <a:pPr eaLnBrk="1" hangingPunct="1"/>
              <a:t>28</a:t>
            </a:fld>
            <a:endParaRPr lang="en-US" altLang="zh-CN" sz="1200" b="0">
              <a:solidFill>
                <a:prstClr val="black"/>
              </a:solidFill>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1F69B6B9-7930-44C6-A022-B52771B03A0D}" type="slidenum">
              <a:rPr lang="zh-CN" altLang="en-US" sz="1200" b="0">
                <a:solidFill>
                  <a:prstClr val="black"/>
                </a:solidFill>
                <a:latin typeface="Arial" charset="0"/>
              </a:rPr>
              <a:pPr eaLnBrk="1" hangingPunct="1"/>
              <a:t>35</a:t>
            </a:fld>
            <a:endParaRPr lang="en-US" altLang="zh-CN" sz="1200" b="0">
              <a:solidFill>
                <a:prstClr val="black"/>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1F69B6B9-7930-44C6-A022-B52771B03A0D}" type="slidenum">
              <a:rPr lang="zh-CN" altLang="en-US" sz="1200" b="0">
                <a:solidFill>
                  <a:prstClr val="black"/>
                </a:solidFill>
                <a:latin typeface="Arial" charset="0"/>
              </a:rPr>
              <a:pPr eaLnBrk="1" hangingPunct="1"/>
              <a:t>36</a:t>
            </a:fld>
            <a:endParaRPr lang="en-US" altLang="zh-CN" sz="1200" b="0">
              <a:solidFill>
                <a:prstClr val="black"/>
              </a:solidFill>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hangingPunct="1"/>
            <a:fld id="{7FB30A32-D7E1-426A-821D-02C12669F130}" type="slidenum">
              <a:rPr lang="zh-CN" altLang="en-US" sz="1200" b="0">
                <a:solidFill>
                  <a:prstClr val="black"/>
                </a:solidFill>
                <a:latin typeface="Arial" charset="0"/>
              </a:rPr>
              <a:pPr eaLnBrk="1" hangingPunct="1"/>
              <a:t>37</a:t>
            </a:fld>
            <a:endParaRPr lang="en-US" altLang="zh-CN" sz="1200" b="0">
              <a:solidFill>
                <a:prstClr val="black"/>
              </a:solidFill>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p:spPr>
        <p:txBody>
          <a:bodyPr/>
          <a:lstStyle/>
          <a:p>
            <a:pPr eaLnBrk="1" hangingPunct="1"/>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nzhx.net/"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Rectangle 3"/>
          <p:cNvSpPr/>
          <p:nvPr/>
        </p:nvSpPr>
        <p:spPr>
          <a:xfrm>
            <a:off x="0" y="1720850"/>
            <a:ext cx="9144000" cy="1527175"/>
          </a:xfrm>
          <a:prstGeom prst="rect">
            <a:avLst/>
          </a:prstGeom>
          <a:solidFill>
            <a:schemeClr val="accent1">
              <a:alpha val="84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9"/>
          <p:cNvSpPr/>
          <p:nvPr/>
        </p:nvSpPr>
        <p:spPr>
          <a:xfrm>
            <a:off x="0" y="1668463"/>
            <a:ext cx="91440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10"/>
          <p:cNvSpPr/>
          <p:nvPr/>
        </p:nvSpPr>
        <p:spPr>
          <a:xfrm>
            <a:off x="0" y="3248025"/>
            <a:ext cx="91440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TextBox 7"/>
          <p:cNvSpPr txBox="1">
            <a:spLocks noChangeArrowheads="1"/>
          </p:cNvSpPr>
          <p:nvPr/>
        </p:nvSpPr>
        <p:spPr bwMode="auto">
          <a:xfrm>
            <a:off x="3094038" y="5857875"/>
            <a:ext cx="295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2400" smtClean="0">
                <a:solidFill>
                  <a:srgbClr val="0070C0"/>
                </a:solidFill>
                <a:latin typeface="方正姚体" pitchFamily="2" charset="-122"/>
                <a:ea typeface="方正姚体" pitchFamily="2" charset="-122"/>
              </a:rPr>
              <a:t>中原工学院　理学院</a:t>
            </a:r>
          </a:p>
        </p:txBody>
      </p:sp>
      <p:sp>
        <p:nvSpPr>
          <p:cNvPr id="9" name="TextBox 8"/>
          <p:cNvSpPr txBox="1">
            <a:spLocks noChangeArrowheads="1"/>
          </p:cNvSpPr>
          <p:nvPr/>
        </p:nvSpPr>
        <p:spPr bwMode="auto">
          <a:xfrm>
            <a:off x="3248025" y="500062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2400" smtClean="0">
                <a:solidFill>
                  <a:srgbClr val="0070C0"/>
                </a:solidFill>
                <a:latin typeface="华文行楷" pitchFamily="2" charset="-122"/>
                <a:ea typeface="华文行楷" pitchFamily="2" charset="-122"/>
              </a:rPr>
              <a:t>任课教师　</a:t>
            </a:r>
            <a:r>
              <a:rPr lang="zh-CN" altLang="en-US" sz="2400" smtClean="0">
                <a:solidFill>
                  <a:srgbClr val="0070C0"/>
                </a:solidFill>
                <a:latin typeface="华文行楷" pitchFamily="2" charset="-122"/>
                <a:ea typeface="华文行楷" pitchFamily="2" charset="-122"/>
                <a:hlinkClick r:id="rId2"/>
              </a:rPr>
              <a:t>曾灏宪</a:t>
            </a:r>
            <a:endParaRPr lang="zh-CN" altLang="en-US" sz="2400" smtClean="0">
              <a:solidFill>
                <a:srgbClr val="0070C0"/>
              </a:solidFill>
              <a:latin typeface="华文行楷" pitchFamily="2" charset="-122"/>
              <a:ea typeface="华文行楷" pitchFamily="2" charset="-122"/>
            </a:endParaRPr>
          </a:p>
        </p:txBody>
      </p:sp>
      <p:sp>
        <p:nvSpPr>
          <p:cNvPr id="3" name="副标题 2"/>
          <p:cNvSpPr>
            <a:spLocks noGrp="1"/>
          </p:cNvSpPr>
          <p:nvPr>
            <p:ph type="subTitle" idx="1"/>
          </p:nvPr>
        </p:nvSpPr>
        <p:spPr>
          <a:xfrm>
            <a:off x="1371600" y="3429000"/>
            <a:ext cx="6400800" cy="1285884"/>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2" name="标题 1"/>
          <p:cNvSpPr>
            <a:spLocks noGrp="1"/>
          </p:cNvSpPr>
          <p:nvPr>
            <p:ph type="ctrTitle"/>
          </p:nvPr>
        </p:nvSpPr>
        <p:spPr>
          <a:xfrm>
            <a:off x="685800" y="1798372"/>
            <a:ext cx="7772400" cy="1470025"/>
          </a:xfrm>
        </p:spPr>
        <p:txBody>
          <a:bodyPr/>
          <a:lstStyle>
            <a:lvl1pPr>
              <a:defRPr>
                <a:solidFill>
                  <a:schemeClr val="bg1"/>
                </a:solidFill>
              </a:defRPr>
            </a:lvl1pPr>
          </a:lstStyle>
          <a:p>
            <a:r>
              <a:rPr lang="en-US" altLang="zh-CN" smtClean="0"/>
              <a:t>Click to edit Master title style</a:t>
            </a:r>
            <a:endParaRPr lang="zh-CN" altLang="en-US" dirty="0"/>
          </a:p>
        </p:txBody>
      </p:sp>
      <p:sp>
        <p:nvSpPr>
          <p:cNvPr id="10" name="日期占位符 3"/>
          <p:cNvSpPr>
            <a:spLocks noGrp="1"/>
          </p:cNvSpPr>
          <p:nvPr>
            <p:ph type="dt" sz="half" idx="10"/>
          </p:nvPr>
        </p:nvSpPr>
        <p:spPr/>
        <p:txBody>
          <a:bodyPr/>
          <a:lstStyle>
            <a:lvl1pPr>
              <a:defRPr/>
            </a:lvl1pPr>
          </a:lstStyle>
          <a:p>
            <a:pPr>
              <a:defRPr/>
            </a:pPr>
            <a:fld id="{2459339C-69BA-4C1D-8E13-49DEE6B3B2FA}"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11"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2" name="灯片编号占位符 5"/>
          <p:cNvSpPr>
            <a:spLocks noGrp="1"/>
          </p:cNvSpPr>
          <p:nvPr>
            <p:ph type="sldNum" sz="quarter" idx="12"/>
          </p:nvPr>
        </p:nvSpPr>
        <p:spPr/>
        <p:txBody>
          <a:bodyPr/>
          <a:lstStyle>
            <a:lvl1pPr>
              <a:defRPr/>
            </a:lvl1pPr>
          </a:lstStyle>
          <a:p>
            <a:pPr>
              <a:defRPr/>
            </a:pPr>
            <a:fld id="{0AB84ACA-7E7A-4C45-970C-F8978C7AC159}"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15" name="Rectangle 9"/>
          <p:cNvSpPr/>
          <p:nvPr userDrawn="1"/>
        </p:nvSpPr>
        <p:spPr>
          <a:xfrm>
            <a:off x="0" y="1668463"/>
            <a:ext cx="9144000"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0"/>
          <p:cNvSpPr/>
          <p:nvPr userDrawn="1"/>
        </p:nvSpPr>
        <p:spPr>
          <a:xfrm>
            <a:off x="0" y="3248025"/>
            <a:ext cx="9144000"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7" name="TextBox 16"/>
          <p:cNvSpPr txBox="1">
            <a:spLocks noChangeArrowheads="1"/>
          </p:cNvSpPr>
          <p:nvPr userDrawn="1"/>
        </p:nvSpPr>
        <p:spPr bwMode="auto">
          <a:xfrm>
            <a:off x="3094038" y="5857875"/>
            <a:ext cx="295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2400" smtClean="0">
                <a:solidFill>
                  <a:srgbClr val="0070C0"/>
                </a:solidFill>
                <a:latin typeface="方正姚体" pitchFamily="2" charset="-122"/>
                <a:ea typeface="方正姚体" pitchFamily="2" charset="-122"/>
              </a:rPr>
              <a:t>中原工学院　理学院</a:t>
            </a:r>
          </a:p>
        </p:txBody>
      </p:sp>
      <p:sp>
        <p:nvSpPr>
          <p:cNvPr id="18" name="TextBox 17"/>
          <p:cNvSpPr txBox="1">
            <a:spLocks noChangeArrowheads="1"/>
          </p:cNvSpPr>
          <p:nvPr userDrawn="1"/>
        </p:nvSpPr>
        <p:spPr bwMode="auto">
          <a:xfrm>
            <a:off x="3248025" y="5000625"/>
            <a:ext cx="2646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fontAlgn="base" hangingPunct="1">
              <a:spcBef>
                <a:spcPct val="0"/>
              </a:spcBef>
              <a:spcAft>
                <a:spcPct val="0"/>
              </a:spcAft>
              <a:defRPr/>
            </a:pPr>
            <a:r>
              <a:rPr lang="zh-CN" altLang="en-US" sz="2400" smtClean="0">
                <a:solidFill>
                  <a:srgbClr val="0070C0"/>
                </a:solidFill>
                <a:latin typeface="华文行楷" pitchFamily="2" charset="-122"/>
                <a:ea typeface="华文行楷" pitchFamily="2" charset="-122"/>
              </a:rPr>
              <a:t>任课教师　</a:t>
            </a:r>
            <a:r>
              <a:rPr lang="zh-CN" altLang="en-US" sz="2400" smtClean="0">
                <a:solidFill>
                  <a:srgbClr val="0070C0"/>
                </a:solidFill>
                <a:latin typeface="华文行楷" pitchFamily="2" charset="-122"/>
                <a:ea typeface="华文行楷" pitchFamily="2" charset="-122"/>
                <a:hlinkClick r:id="rId2"/>
              </a:rPr>
              <a:t>曾灏宪</a:t>
            </a:r>
            <a:endParaRPr lang="zh-CN" altLang="en-US" sz="2400" smtClean="0">
              <a:solidFill>
                <a:srgbClr val="0070C0"/>
              </a:solidFill>
              <a:latin typeface="华文行楷" pitchFamily="2" charset="-122"/>
              <a:ea typeface="华文行楷" pitchFamily="2" charset="-122"/>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8512" y="445608"/>
            <a:ext cx="2893499" cy="726641"/>
          </a:xfrm>
          <a:prstGeom prst="rect">
            <a:avLst/>
          </a:prstGeom>
        </p:spPr>
      </p:pic>
    </p:spTree>
    <p:extLst>
      <p:ext uri="{BB962C8B-B14F-4D97-AF65-F5344CB8AC3E}">
        <p14:creationId xmlns:p14="http://schemas.microsoft.com/office/powerpoint/2010/main" val="828264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214290"/>
            <a:ext cx="5486400" cy="451328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7" name="日期占位符 4"/>
          <p:cNvSpPr>
            <a:spLocks noGrp="1"/>
          </p:cNvSpPr>
          <p:nvPr>
            <p:ph type="dt" sz="half" idx="10"/>
          </p:nvPr>
        </p:nvSpPr>
        <p:spPr/>
        <p:txBody>
          <a:bodyPr/>
          <a:lstStyle>
            <a:lvl1pPr>
              <a:defRPr/>
            </a:lvl1pPr>
          </a:lstStyle>
          <a:p>
            <a:pPr>
              <a:defRPr/>
            </a:pPr>
            <a:fld id="{D24A7E98-DFF3-40D4-8D0C-C98811F48E72}"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8" name="页脚占位符 5"/>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6"/>
          <p:cNvSpPr>
            <a:spLocks noGrp="1"/>
          </p:cNvSpPr>
          <p:nvPr>
            <p:ph type="sldNum" sz="quarter" idx="12"/>
          </p:nvPr>
        </p:nvSpPr>
        <p:spPr/>
        <p:txBody>
          <a:bodyPr/>
          <a:lstStyle>
            <a:lvl1pPr>
              <a:defRPr/>
            </a:lvl1pPr>
          </a:lstStyle>
          <a:p>
            <a:pPr>
              <a:defRPr/>
            </a:pPr>
            <a:fld id="{F8D5FE09-A410-49B3-BBAF-04B13739BCD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3444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214422"/>
            <a:ext cx="8229600" cy="4911741"/>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日期占位符 3"/>
          <p:cNvSpPr>
            <a:spLocks noGrp="1"/>
          </p:cNvSpPr>
          <p:nvPr>
            <p:ph type="dt" sz="half" idx="10"/>
          </p:nvPr>
        </p:nvSpPr>
        <p:spPr/>
        <p:txBody>
          <a:bodyPr/>
          <a:lstStyle>
            <a:lvl1pPr>
              <a:defRPr/>
            </a:lvl1pPr>
          </a:lstStyle>
          <a:p>
            <a:pPr>
              <a:defRPr/>
            </a:pPr>
            <a:fld id="{1EC456BE-9279-4883-96F2-B9733639FCC8}"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8" name="灯片编号占位符 5"/>
          <p:cNvSpPr>
            <a:spLocks noGrp="1"/>
          </p:cNvSpPr>
          <p:nvPr>
            <p:ph type="sldNum" sz="quarter" idx="12"/>
          </p:nvPr>
        </p:nvSpPr>
        <p:spPr/>
        <p:txBody>
          <a:bodyPr/>
          <a:lstStyle>
            <a:lvl1pPr>
              <a:defRPr/>
            </a:lvl1pPr>
          </a:lstStyle>
          <a:p>
            <a:pPr>
              <a:defRPr/>
            </a:pPr>
            <a:fld id="{D4E9EFFB-8B20-400B-A249-EC097495057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7069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normAutofit/>
          </a:bodyPr>
          <a:lstStyle>
            <a:lvl1pPr>
              <a:defRPr sz="3600" b="1">
                <a:solidFill>
                  <a:srgbClr val="002060"/>
                </a:solidFill>
              </a:defRPr>
            </a:lvl1p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日期占位符 3"/>
          <p:cNvSpPr>
            <a:spLocks noGrp="1"/>
          </p:cNvSpPr>
          <p:nvPr>
            <p:ph type="dt" sz="half" idx="10"/>
          </p:nvPr>
        </p:nvSpPr>
        <p:spPr/>
        <p:txBody>
          <a:bodyPr/>
          <a:lstStyle>
            <a:lvl1pPr>
              <a:defRPr/>
            </a:lvl1pPr>
          </a:lstStyle>
          <a:p>
            <a:pPr>
              <a:defRPr/>
            </a:pPr>
            <a:fld id="{CBE3C224-9A96-40F5-979A-93775488B0CA}"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7"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8" name="灯片编号占位符 5"/>
          <p:cNvSpPr>
            <a:spLocks noGrp="1"/>
          </p:cNvSpPr>
          <p:nvPr>
            <p:ph type="sldNum" sz="quarter" idx="12"/>
          </p:nvPr>
        </p:nvSpPr>
        <p:spPr/>
        <p:txBody>
          <a:bodyPr/>
          <a:lstStyle>
            <a:lvl1pPr>
              <a:defRPr/>
            </a:lvl1pPr>
          </a:lstStyle>
          <a:p>
            <a:pPr>
              <a:defRPr/>
            </a:pPr>
            <a:fld id="{22FC0300-51DB-4BA2-89B0-74A03F00D01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680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5" name="日期占位符 2"/>
          <p:cNvSpPr>
            <a:spLocks noGrp="1"/>
          </p:cNvSpPr>
          <p:nvPr>
            <p:ph type="dt" sz="half" idx="10"/>
          </p:nvPr>
        </p:nvSpPr>
        <p:spPr/>
        <p:txBody>
          <a:bodyPr/>
          <a:lstStyle>
            <a:lvl1pPr>
              <a:defRPr/>
            </a:lvl1pPr>
          </a:lstStyle>
          <a:p>
            <a:pPr>
              <a:defRPr/>
            </a:pPr>
            <a:fld id="{CEB22B36-6BBF-4B50-9EDB-9FB9366C514A}" type="datetimeFigureOut">
              <a:rPr lang="zh-CN" altLang="en-US">
                <a:solidFill>
                  <a:prstClr val="black">
                    <a:tint val="75000"/>
                  </a:prstClr>
                </a:solidFill>
              </a:rPr>
              <a:pPr>
                <a:defRPr/>
              </a:pPr>
              <a:t>2019/8/25</a:t>
            </a:fld>
            <a:endParaRPr lang="zh-CN" altLang="en-US">
              <a:solidFill>
                <a:prstClr val="black">
                  <a:tint val="75000"/>
                </a:prstClr>
              </a:solidFill>
            </a:endParaRPr>
          </a:p>
        </p:txBody>
      </p:sp>
      <p:sp>
        <p:nvSpPr>
          <p:cNvPr id="6"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nvPr>
        </p:nvSpPr>
        <p:spPr/>
        <p:txBody>
          <a:bodyPr/>
          <a:lstStyle>
            <a:lvl1pPr>
              <a:defRPr/>
            </a:lvl1pPr>
          </a:lstStyle>
          <a:p>
            <a:pPr>
              <a:defRPr/>
            </a:pPr>
            <a:fld id="{20239B7B-939D-4BC1-88EE-EBA15EF6698E}"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992276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内容">
    <p:spTree>
      <p:nvGrpSpPr>
        <p:cNvPr id="1" name=""/>
        <p:cNvGrpSpPr/>
        <p:nvPr/>
      </p:nvGrpSpPr>
      <p:grpSpPr>
        <a:xfrm>
          <a:off x="0" y="0"/>
          <a:ext cx="0" cy="0"/>
          <a:chOff x="0" y="0"/>
          <a:chExt cx="0" cy="0"/>
        </a:xfrm>
      </p:grpSpPr>
      <p:sp>
        <p:nvSpPr>
          <p:cNvPr id="14" name="内容占位符 2"/>
          <p:cNvSpPr>
            <a:spLocks noGrp="1"/>
          </p:cNvSpPr>
          <p:nvPr>
            <p:ph idx="1"/>
          </p:nvPr>
        </p:nvSpPr>
        <p:spPr>
          <a:xfrm>
            <a:off x="457200" y="428604"/>
            <a:ext cx="8229600" cy="5697559"/>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1"/>
          <p:cNvSpPr>
            <a:spLocks noGrp="1"/>
          </p:cNvSpPr>
          <p:nvPr>
            <p:ph type="dt" sz="half" idx="10"/>
          </p:nvPr>
        </p:nvSpPr>
        <p:spPr/>
        <p:txBody>
          <a:bodyPr/>
          <a:lstStyle>
            <a:lvl1pPr>
              <a:defRPr/>
            </a:lvl1pPr>
          </a:lstStyle>
          <a:p>
            <a:pPr>
              <a:defRPr/>
            </a:pPr>
            <a:fld id="{C7BD42B9-CAB2-4D83-B755-AF7AE72C9B6F}" type="datetimeFigureOut">
              <a:rPr lang="zh-CN" altLang="en-US">
                <a:solidFill>
                  <a:prstClr val="black">
                    <a:tint val="75000"/>
                  </a:prstClr>
                </a:solidFill>
              </a:rPr>
              <a:pPr>
                <a:defRPr/>
              </a:pPr>
              <a:t>2019/8/25</a:t>
            </a:fld>
            <a:endParaRPr lang="zh-CN" altLang="en-US">
              <a:solidFill>
                <a:prstClr val="black">
                  <a:tint val="75000"/>
                </a:prstClr>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3"/>
          <p:cNvSpPr>
            <a:spLocks noGrp="1"/>
          </p:cNvSpPr>
          <p:nvPr>
            <p:ph type="sldNum" sz="quarter" idx="12"/>
          </p:nvPr>
        </p:nvSpPr>
        <p:spPr/>
        <p:txBody>
          <a:bodyPr/>
          <a:lstStyle>
            <a:lvl1pPr>
              <a:defRPr/>
            </a:lvl1pPr>
          </a:lstStyle>
          <a:p>
            <a:pPr>
              <a:defRPr/>
            </a:pPr>
            <a:fld id="{9986FF14-CF07-4A53-9F94-1A6080A720FD}" type="slidenum">
              <a:rPr lang="zh-CN" altLang="en-US">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2469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lvl1pPr>
              <a:defRPr>
                <a:solidFill>
                  <a:srgbClr val="0064DC"/>
                </a:solidFill>
              </a:defRPr>
            </a:lvl1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3"/>
          <p:cNvSpPr>
            <a:spLocks noGrp="1"/>
          </p:cNvSpPr>
          <p:nvPr>
            <p:ph type="dt" sz="half" idx="10"/>
          </p:nvPr>
        </p:nvSpPr>
        <p:spPr/>
        <p:txBody>
          <a:bodyPr/>
          <a:lstStyle>
            <a:lvl1pPr>
              <a:defRPr/>
            </a:lvl1pPr>
          </a:lstStyle>
          <a:p>
            <a:pPr>
              <a:defRPr/>
            </a:pPr>
            <a:fld id="{9818CA05-8634-415F-B573-5E6E4B00B959}"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42C5DC5C-5B9C-4E09-B329-614733DC7200}"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1858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日期占位符 3"/>
          <p:cNvSpPr>
            <a:spLocks noGrp="1"/>
          </p:cNvSpPr>
          <p:nvPr>
            <p:ph type="dt" sz="half" idx="10"/>
          </p:nvPr>
        </p:nvSpPr>
        <p:spPr/>
        <p:txBody>
          <a:bodyPr/>
          <a:lstStyle>
            <a:lvl1pPr>
              <a:defRPr/>
            </a:lvl1pPr>
          </a:lstStyle>
          <a:p>
            <a:pPr>
              <a:defRPr/>
            </a:pPr>
            <a:fld id="{48879B72-76D0-4E59-9B4B-1AE9582DE1AE}"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7012723-2B7A-4596-B678-30EB1442E81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6544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日期占位符 4"/>
          <p:cNvSpPr>
            <a:spLocks noGrp="1"/>
          </p:cNvSpPr>
          <p:nvPr>
            <p:ph type="dt" sz="half" idx="10"/>
          </p:nvPr>
        </p:nvSpPr>
        <p:spPr/>
        <p:txBody>
          <a:bodyPr/>
          <a:lstStyle>
            <a:lvl1pPr>
              <a:defRPr/>
            </a:lvl1pPr>
          </a:lstStyle>
          <a:p>
            <a:pPr>
              <a:defRPr/>
            </a:pPr>
            <a:fld id="{B3AFAF9A-EB14-40EB-9CD9-7E2877C13A7F}"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8" name="页脚占位符 5"/>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6"/>
          <p:cNvSpPr>
            <a:spLocks noGrp="1"/>
          </p:cNvSpPr>
          <p:nvPr>
            <p:ph type="sldNum" sz="quarter" idx="12"/>
          </p:nvPr>
        </p:nvSpPr>
        <p:spPr/>
        <p:txBody>
          <a:bodyPr/>
          <a:lstStyle>
            <a:lvl1pPr>
              <a:defRPr/>
            </a:lvl1pPr>
          </a:lstStyle>
          <a:p>
            <a:pPr>
              <a:defRPr/>
            </a:pPr>
            <a:fld id="{43B51399-F00B-4972-BC66-7CDD61939465}"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0944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9" name="日期占位符 6"/>
          <p:cNvSpPr>
            <a:spLocks noGrp="1"/>
          </p:cNvSpPr>
          <p:nvPr>
            <p:ph type="dt" sz="half" idx="10"/>
          </p:nvPr>
        </p:nvSpPr>
        <p:spPr/>
        <p:txBody>
          <a:bodyPr/>
          <a:lstStyle>
            <a:lvl1pPr>
              <a:defRPr/>
            </a:lvl1pPr>
          </a:lstStyle>
          <a:p>
            <a:pPr>
              <a:defRPr/>
            </a:pPr>
            <a:fld id="{5B957A92-39D5-4F82-BCBC-5FB772D789A0}"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10" name="页脚占位符 7"/>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1" name="灯片编号占位符 8"/>
          <p:cNvSpPr>
            <a:spLocks noGrp="1"/>
          </p:cNvSpPr>
          <p:nvPr>
            <p:ph type="sldNum" sz="quarter" idx="12"/>
          </p:nvPr>
        </p:nvSpPr>
        <p:spPr/>
        <p:txBody>
          <a:bodyPr/>
          <a:lstStyle>
            <a:lvl1pPr>
              <a:defRPr/>
            </a:lvl1pPr>
          </a:lstStyle>
          <a:p>
            <a:pPr>
              <a:defRPr/>
            </a:pPr>
            <a:fld id="{72FC241E-A8B6-45EB-9D3B-7CBA6E13CB55}"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228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5" name="日期占位符 2"/>
          <p:cNvSpPr>
            <a:spLocks noGrp="1"/>
          </p:cNvSpPr>
          <p:nvPr>
            <p:ph type="dt" sz="half" idx="10"/>
          </p:nvPr>
        </p:nvSpPr>
        <p:spPr/>
        <p:txBody>
          <a:bodyPr/>
          <a:lstStyle>
            <a:lvl1pPr>
              <a:defRPr/>
            </a:lvl1pPr>
          </a:lstStyle>
          <a:p>
            <a:pPr>
              <a:defRPr/>
            </a:pPr>
            <a:fld id="{CEB22B36-6BBF-4B50-9EDB-9FB9366C514A}"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6"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4"/>
          <p:cNvSpPr>
            <a:spLocks noGrp="1"/>
          </p:cNvSpPr>
          <p:nvPr>
            <p:ph type="sldNum" sz="quarter" idx="12"/>
          </p:nvPr>
        </p:nvSpPr>
        <p:spPr/>
        <p:txBody>
          <a:bodyPr/>
          <a:lstStyle>
            <a:lvl1pPr>
              <a:defRPr/>
            </a:lvl1pPr>
          </a:lstStyle>
          <a:p>
            <a:pPr>
              <a:defRPr/>
            </a:pPr>
            <a:fld id="{20239B7B-939D-4BC1-88EE-EBA15EF6698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99464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仅内容">
    <p:spTree>
      <p:nvGrpSpPr>
        <p:cNvPr id="1" name=""/>
        <p:cNvGrpSpPr/>
        <p:nvPr/>
      </p:nvGrpSpPr>
      <p:grpSpPr>
        <a:xfrm>
          <a:off x="0" y="0"/>
          <a:ext cx="0" cy="0"/>
          <a:chOff x="0" y="0"/>
          <a:chExt cx="0" cy="0"/>
        </a:xfrm>
      </p:grpSpPr>
      <p:sp>
        <p:nvSpPr>
          <p:cNvPr id="14" name="内容占位符 2"/>
          <p:cNvSpPr>
            <a:spLocks noGrp="1"/>
          </p:cNvSpPr>
          <p:nvPr>
            <p:ph idx="1"/>
          </p:nvPr>
        </p:nvSpPr>
        <p:spPr>
          <a:xfrm>
            <a:off x="457200" y="428604"/>
            <a:ext cx="8229600" cy="5697559"/>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日期占位符 1"/>
          <p:cNvSpPr>
            <a:spLocks noGrp="1"/>
          </p:cNvSpPr>
          <p:nvPr>
            <p:ph type="dt" sz="half" idx="10"/>
          </p:nvPr>
        </p:nvSpPr>
        <p:spPr/>
        <p:txBody>
          <a:bodyPr/>
          <a:lstStyle>
            <a:lvl1pPr>
              <a:defRPr/>
            </a:lvl1pPr>
          </a:lstStyle>
          <a:p>
            <a:pPr>
              <a:defRPr/>
            </a:pPr>
            <a:fld id="{C7BD42B9-CAB2-4D83-B755-AF7AE72C9B6F}"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6"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3"/>
          <p:cNvSpPr>
            <a:spLocks noGrp="1"/>
          </p:cNvSpPr>
          <p:nvPr>
            <p:ph type="sldNum" sz="quarter" idx="12"/>
          </p:nvPr>
        </p:nvSpPr>
        <p:spPr/>
        <p:txBody>
          <a:bodyPr/>
          <a:lstStyle>
            <a:lvl1pPr>
              <a:defRPr/>
            </a:lvl1pPr>
          </a:lstStyle>
          <a:p>
            <a:pPr>
              <a:defRPr/>
            </a:pPr>
            <a:fld id="{9986FF14-CF07-4A53-9F94-1A6080A720F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234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日期占位符 1"/>
          <p:cNvSpPr>
            <a:spLocks noGrp="1"/>
          </p:cNvSpPr>
          <p:nvPr>
            <p:ph type="dt" sz="half" idx="10"/>
          </p:nvPr>
        </p:nvSpPr>
        <p:spPr/>
        <p:txBody>
          <a:bodyPr/>
          <a:lstStyle>
            <a:lvl1pPr>
              <a:defRPr/>
            </a:lvl1pPr>
          </a:lstStyle>
          <a:p>
            <a:pPr>
              <a:defRPr/>
            </a:pPr>
            <a:fld id="{BF99F27F-9B35-4597-8509-307B2CF89D1D}"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5" name="页脚占位符 2"/>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3"/>
          <p:cNvSpPr>
            <a:spLocks noGrp="1"/>
          </p:cNvSpPr>
          <p:nvPr>
            <p:ph type="sldNum" sz="quarter" idx="12"/>
          </p:nvPr>
        </p:nvSpPr>
        <p:spPr/>
        <p:txBody>
          <a:bodyPr/>
          <a:lstStyle>
            <a:lvl1pPr>
              <a:defRPr/>
            </a:lvl1pPr>
          </a:lstStyle>
          <a:p>
            <a:pPr>
              <a:defRPr/>
            </a:pPr>
            <a:fld id="{F494741D-E42E-4868-9FEB-37ED2C71FEF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1476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7" name="日期占位符 4"/>
          <p:cNvSpPr>
            <a:spLocks noGrp="1"/>
          </p:cNvSpPr>
          <p:nvPr>
            <p:ph type="dt" sz="half" idx="10"/>
          </p:nvPr>
        </p:nvSpPr>
        <p:spPr/>
        <p:txBody>
          <a:bodyPr/>
          <a:lstStyle>
            <a:lvl1pPr>
              <a:defRPr/>
            </a:lvl1pPr>
          </a:lstStyle>
          <a:p>
            <a:pPr>
              <a:defRPr/>
            </a:pPr>
            <a:fld id="{D19A1024-A0DB-4AE2-9422-0B45A6353406}"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8" name="页脚占位符 5"/>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6"/>
          <p:cNvSpPr>
            <a:spLocks noGrp="1"/>
          </p:cNvSpPr>
          <p:nvPr>
            <p:ph type="sldNum" sz="quarter" idx="12"/>
          </p:nvPr>
        </p:nvSpPr>
        <p:spPr/>
        <p:txBody>
          <a:bodyPr/>
          <a:lstStyle>
            <a:lvl1pPr>
              <a:defRPr/>
            </a:lvl1pPr>
          </a:lstStyle>
          <a:p>
            <a:pPr>
              <a:defRPr/>
            </a:pPr>
            <a:fld id="{B1E31B1A-4696-4EDA-BB8E-6CA0C2DCF82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4435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14313"/>
            <a:ext cx="8229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14438"/>
            <a:ext cx="82296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723900" y="62865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302C553-23AC-45EE-84AB-FC4353AFC1C6}" type="datetimeFigureOut">
              <a:rPr lang="zh-CN" altLang="en-US" smtClean="0">
                <a:solidFill>
                  <a:prstClr val="black">
                    <a:tint val="75000"/>
                  </a:prstClr>
                </a:solidFill>
              </a:rPr>
              <a:pPr>
                <a:defRPr/>
              </a:pPr>
              <a:t>2019/8/25</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2865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286500" y="62865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413B792-4323-4BF2-B4C5-E17C961F03E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97847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1" fontAlgn="base" hangingPunct="1">
        <a:spcBef>
          <a:spcPct val="0"/>
        </a:spcBef>
        <a:spcAft>
          <a:spcPct val="0"/>
        </a:spcAft>
        <a:defRPr sz="3600" b="1" kern="1200">
          <a:solidFill>
            <a:srgbClr val="0070C0"/>
          </a:solidFill>
          <a:latin typeface="+mj-lt"/>
          <a:ea typeface="+mj-ea"/>
          <a:cs typeface="+mj-cs"/>
        </a:defRPr>
      </a:lvl1pPr>
      <a:lvl2pPr algn="ctr" rtl="0" eaLnBrk="1" fontAlgn="base" hangingPunct="1">
        <a:spcBef>
          <a:spcPct val="0"/>
        </a:spcBef>
        <a:spcAft>
          <a:spcPct val="0"/>
        </a:spcAft>
        <a:defRPr sz="3600" b="1">
          <a:solidFill>
            <a:srgbClr val="0070C0"/>
          </a:solidFill>
          <a:latin typeface="Calibri" pitchFamily="34" charset="0"/>
          <a:ea typeface="宋体" pitchFamily="2" charset="-122"/>
        </a:defRPr>
      </a:lvl2pPr>
      <a:lvl3pPr algn="ctr" rtl="0" eaLnBrk="1" fontAlgn="base" hangingPunct="1">
        <a:spcBef>
          <a:spcPct val="0"/>
        </a:spcBef>
        <a:spcAft>
          <a:spcPct val="0"/>
        </a:spcAft>
        <a:defRPr sz="3600" b="1">
          <a:solidFill>
            <a:srgbClr val="0070C0"/>
          </a:solidFill>
          <a:latin typeface="Calibri" pitchFamily="34" charset="0"/>
          <a:ea typeface="宋体" pitchFamily="2" charset="-122"/>
        </a:defRPr>
      </a:lvl3pPr>
      <a:lvl4pPr algn="ctr" rtl="0" eaLnBrk="1" fontAlgn="base" hangingPunct="1">
        <a:spcBef>
          <a:spcPct val="0"/>
        </a:spcBef>
        <a:spcAft>
          <a:spcPct val="0"/>
        </a:spcAft>
        <a:defRPr sz="3600" b="1">
          <a:solidFill>
            <a:srgbClr val="0070C0"/>
          </a:solidFill>
          <a:latin typeface="Calibri" pitchFamily="34" charset="0"/>
          <a:ea typeface="宋体" pitchFamily="2" charset="-122"/>
        </a:defRPr>
      </a:lvl4pPr>
      <a:lvl5pPr algn="ctr" rtl="0" eaLnBrk="1" fontAlgn="base" hangingPunct="1">
        <a:spcBef>
          <a:spcPct val="0"/>
        </a:spcBef>
        <a:spcAft>
          <a:spcPct val="0"/>
        </a:spcAft>
        <a:defRPr sz="3600" b="1">
          <a:solidFill>
            <a:srgbClr val="0070C0"/>
          </a:solidFill>
          <a:latin typeface="Calibri" pitchFamily="34" charset="0"/>
          <a:ea typeface="宋体" pitchFamily="2" charset="-122"/>
        </a:defRPr>
      </a:lvl5pPr>
      <a:lvl6pPr marL="457200" algn="ctr" rtl="0" eaLnBrk="1" fontAlgn="base" hangingPunct="1">
        <a:spcBef>
          <a:spcPct val="0"/>
        </a:spcBef>
        <a:spcAft>
          <a:spcPct val="0"/>
        </a:spcAft>
        <a:defRPr sz="3600" b="1">
          <a:solidFill>
            <a:srgbClr val="0070C0"/>
          </a:solidFill>
          <a:latin typeface="Calibri" pitchFamily="34" charset="0"/>
          <a:ea typeface="宋体" pitchFamily="2" charset="-122"/>
        </a:defRPr>
      </a:lvl6pPr>
      <a:lvl7pPr marL="914400" algn="ctr" rtl="0" eaLnBrk="1" fontAlgn="base" hangingPunct="1">
        <a:spcBef>
          <a:spcPct val="0"/>
        </a:spcBef>
        <a:spcAft>
          <a:spcPct val="0"/>
        </a:spcAft>
        <a:defRPr sz="3600" b="1">
          <a:solidFill>
            <a:srgbClr val="0070C0"/>
          </a:solidFill>
          <a:latin typeface="Calibri" pitchFamily="34" charset="0"/>
          <a:ea typeface="宋体" pitchFamily="2" charset="-122"/>
        </a:defRPr>
      </a:lvl7pPr>
      <a:lvl8pPr marL="1371600" algn="ctr" rtl="0" eaLnBrk="1" fontAlgn="base" hangingPunct="1">
        <a:spcBef>
          <a:spcPct val="0"/>
        </a:spcBef>
        <a:spcAft>
          <a:spcPct val="0"/>
        </a:spcAft>
        <a:defRPr sz="3600" b="1">
          <a:solidFill>
            <a:srgbClr val="0070C0"/>
          </a:solidFill>
          <a:latin typeface="Calibri" pitchFamily="34" charset="0"/>
          <a:ea typeface="宋体" pitchFamily="2" charset="-122"/>
        </a:defRPr>
      </a:lvl8pPr>
      <a:lvl9pPr marL="1828800" algn="ctr" rtl="0" eaLnBrk="1" fontAlgn="base" hangingPunct="1">
        <a:spcBef>
          <a:spcPct val="0"/>
        </a:spcBef>
        <a:spcAft>
          <a:spcPct val="0"/>
        </a:spcAft>
        <a:defRPr sz="3600" b="1">
          <a:solidFill>
            <a:srgbClr val="0070C0"/>
          </a:solidFill>
          <a:latin typeface="Calibri" pitchFamily="34" charset="0"/>
          <a:ea typeface="宋体" pitchFamily="2" charset="-122"/>
        </a:defRPr>
      </a:lvl9pPr>
    </p:titleStyle>
    <p:bodyStyle>
      <a:lvl1pPr marL="342900" indent="-342900" algn="l" rtl="0" eaLnBrk="1" fontAlgn="base" hangingPunct="1">
        <a:lnSpc>
          <a:spcPct val="150000"/>
        </a:lnSpc>
        <a:spcBef>
          <a:spcPct val="20000"/>
        </a:spcBef>
        <a:spcAft>
          <a:spcPct val="0"/>
        </a:spcAft>
        <a:buFont typeface="Wingdings" pitchFamily="2" charset="2"/>
        <a:buChar char="Ø"/>
        <a:defRPr sz="2400" b="1" kern="1200">
          <a:solidFill>
            <a:srgbClr val="0064DC"/>
          </a:solidFill>
          <a:latin typeface="+mn-lt"/>
          <a:ea typeface="+mn-ea"/>
          <a:cs typeface="+mn-cs"/>
        </a:defRPr>
      </a:lvl1pPr>
      <a:lvl2pPr marL="742950" indent="-285750" algn="l" rtl="0" eaLnBrk="1" fontAlgn="base" hangingPunct="1">
        <a:lnSpc>
          <a:spcPct val="150000"/>
        </a:lnSpc>
        <a:spcBef>
          <a:spcPct val="20000"/>
        </a:spcBef>
        <a:spcAft>
          <a:spcPct val="0"/>
        </a:spcAft>
        <a:buFont typeface="Arial" pitchFamily="34" charset="0"/>
        <a:buChar char="–"/>
        <a:defRPr sz="2000" b="1" kern="1200">
          <a:solidFill>
            <a:schemeClr val="tx1"/>
          </a:solidFill>
          <a:latin typeface="+mn-lt"/>
          <a:ea typeface="+mn-ea"/>
          <a:cs typeface="+mn-cs"/>
        </a:defRPr>
      </a:lvl2pPr>
      <a:lvl3pPr marL="1143000" indent="-228600" algn="l" rtl="0" eaLnBrk="1" fontAlgn="base" hangingPunct="1">
        <a:lnSpc>
          <a:spcPct val="150000"/>
        </a:lnSpc>
        <a:spcBef>
          <a:spcPct val="20000"/>
        </a:spcBef>
        <a:spcAft>
          <a:spcPct val="0"/>
        </a:spcAft>
        <a:buFont typeface="Arial" pitchFamily="34" charset="0"/>
        <a:buChar char="•"/>
        <a:defRPr b="1" kern="1200">
          <a:solidFill>
            <a:schemeClr val="tx1"/>
          </a:solidFill>
          <a:latin typeface="+mn-lt"/>
          <a:ea typeface="+mn-ea"/>
          <a:cs typeface="+mn-cs"/>
        </a:defRPr>
      </a:lvl3pPr>
      <a:lvl4pPr marL="1600200" indent="-228600" algn="l" rtl="0" eaLnBrk="1" fontAlgn="base" hangingPunct="1">
        <a:lnSpc>
          <a:spcPct val="150000"/>
        </a:lnSpc>
        <a:spcBef>
          <a:spcPct val="20000"/>
        </a:spcBef>
        <a:spcAft>
          <a:spcPct val="0"/>
        </a:spcAft>
        <a:buFont typeface="Arial" pitchFamily="34" charset="0"/>
        <a:buChar char="–"/>
        <a:defRPr sz="1600" b="1" kern="1200">
          <a:solidFill>
            <a:schemeClr val="tx1"/>
          </a:solidFill>
          <a:latin typeface="+mn-lt"/>
          <a:ea typeface="+mn-ea"/>
          <a:cs typeface="+mn-cs"/>
        </a:defRPr>
      </a:lvl4pPr>
      <a:lvl5pPr marL="2057400" indent="-228600" algn="l" rtl="0" eaLnBrk="1" fontAlgn="base" hangingPunct="1">
        <a:lnSpc>
          <a:spcPct val="150000"/>
        </a:lnSpc>
        <a:spcBef>
          <a:spcPct val="20000"/>
        </a:spcBef>
        <a:spcAft>
          <a:spcPct val="0"/>
        </a:spcAft>
        <a:buFont typeface="Arial" pitchFamily="34" charset="0"/>
        <a:buChar char="»"/>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8.bin"/><Relationship Id="rId7"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32.wmf"/><Relationship Id="rId5" Type="http://schemas.openxmlformats.org/officeDocument/2006/relationships/oleObject" Target="../embeddings/oleObject39.bin"/><Relationship Id="rId4" Type="http://schemas.openxmlformats.org/officeDocument/2006/relationships/image" Target="../media/image31.emf"/><Relationship Id="rId9" Type="http://schemas.openxmlformats.org/officeDocument/2006/relationships/image" Target="../media/image29.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37.wmf"/><Relationship Id="rId18" Type="http://schemas.openxmlformats.org/officeDocument/2006/relationships/oleObject" Target="../embeddings/oleObject48.bin"/><Relationship Id="rId3" Type="http://schemas.openxmlformats.org/officeDocument/2006/relationships/notesSlide" Target="../notesSlides/notesSlide1.xml"/><Relationship Id="rId21" Type="http://schemas.openxmlformats.org/officeDocument/2006/relationships/oleObject" Target="../embeddings/oleObject50.bin"/><Relationship Id="rId7" Type="http://schemas.openxmlformats.org/officeDocument/2006/relationships/image" Target="../media/image35.emf"/><Relationship Id="rId12" Type="http://schemas.openxmlformats.org/officeDocument/2006/relationships/oleObject" Target="../embeddings/oleObject45.bin"/><Relationship Id="rId17" Type="http://schemas.openxmlformats.org/officeDocument/2006/relationships/image" Target="../media/image39.wmf"/><Relationship Id="rId25" Type="http://schemas.openxmlformats.org/officeDocument/2006/relationships/image" Target="../media/image41.wmf"/><Relationship Id="rId2" Type="http://schemas.openxmlformats.org/officeDocument/2006/relationships/slideLayout" Target="../slideLayouts/slideLayout6.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5.vml"/><Relationship Id="rId6" Type="http://schemas.openxmlformats.org/officeDocument/2006/relationships/oleObject" Target="../embeddings/oleObject42.bin"/><Relationship Id="rId11" Type="http://schemas.openxmlformats.org/officeDocument/2006/relationships/image" Target="../media/image22.wmf"/><Relationship Id="rId24" Type="http://schemas.openxmlformats.org/officeDocument/2006/relationships/oleObject" Target="../embeddings/oleObject52.bin"/><Relationship Id="rId5" Type="http://schemas.openxmlformats.org/officeDocument/2006/relationships/image" Target="../media/image34.emf"/><Relationship Id="rId15" Type="http://schemas.openxmlformats.org/officeDocument/2006/relationships/image" Target="../media/image38.wmf"/><Relationship Id="rId23" Type="http://schemas.openxmlformats.org/officeDocument/2006/relationships/image" Target="../media/image40.emf"/><Relationship Id="rId10" Type="http://schemas.openxmlformats.org/officeDocument/2006/relationships/oleObject" Target="../embeddings/oleObject44.bin"/><Relationship Id="rId19" Type="http://schemas.openxmlformats.org/officeDocument/2006/relationships/image" Target="../media/image20.wmf"/><Relationship Id="rId4" Type="http://schemas.openxmlformats.org/officeDocument/2006/relationships/oleObject" Target="../embeddings/oleObject41.bin"/><Relationship Id="rId9" Type="http://schemas.openxmlformats.org/officeDocument/2006/relationships/image" Target="../media/image36.wmf"/><Relationship Id="rId14" Type="http://schemas.openxmlformats.org/officeDocument/2006/relationships/oleObject" Target="../embeddings/oleObject46.bin"/><Relationship Id="rId22"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3.wmf"/><Relationship Id="rId2" Type="http://schemas.openxmlformats.org/officeDocument/2006/relationships/slideLayout" Target="../slideLayouts/slideLayout8.xml"/><Relationship Id="rId1" Type="http://schemas.openxmlformats.org/officeDocument/2006/relationships/vmlDrawing" Target="../drawings/vmlDrawing6.vml"/><Relationship Id="rId6" Type="http://schemas.openxmlformats.org/officeDocument/2006/relationships/oleObject" Target="../embeddings/oleObject54.bin"/><Relationship Id="rId5" Type="http://schemas.openxmlformats.org/officeDocument/2006/relationships/image" Target="../media/image42.wmf"/><Relationship Id="rId4" Type="http://schemas.openxmlformats.org/officeDocument/2006/relationships/oleObject" Target="../embeddings/oleObject53.bin"/></Relationships>
</file>

<file path=ppt/slides/_rels/slide15.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60.bin"/><Relationship Id="rId18" Type="http://schemas.openxmlformats.org/officeDocument/2006/relationships/image" Target="../media/image51.emf"/><Relationship Id="rId3" Type="http://schemas.openxmlformats.org/officeDocument/2006/relationships/oleObject" Target="../embeddings/oleObject55.bin"/><Relationship Id="rId21" Type="http://schemas.openxmlformats.org/officeDocument/2006/relationships/oleObject" Target="../embeddings/oleObject64.bin"/><Relationship Id="rId7" Type="http://schemas.openxmlformats.org/officeDocument/2006/relationships/oleObject" Target="../embeddings/oleObject57.bin"/><Relationship Id="rId12" Type="http://schemas.openxmlformats.org/officeDocument/2006/relationships/image" Target="../media/image48.wmf"/><Relationship Id="rId17" Type="http://schemas.openxmlformats.org/officeDocument/2006/relationships/oleObject" Target="../embeddings/oleObject62.bin"/><Relationship Id="rId2" Type="http://schemas.openxmlformats.org/officeDocument/2006/relationships/slideLayout" Target="../slideLayouts/slideLayout6.xml"/><Relationship Id="rId16" Type="http://schemas.openxmlformats.org/officeDocument/2006/relationships/image" Target="../media/image50.wmf"/><Relationship Id="rId20" Type="http://schemas.openxmlformats.org/officeDocument/2006/relationships/image" Target="../media/image52.wmf"/><Relationship Id="rId1" Type="http://schemas.openxmlformats.org/officeDocument/2006/relationships/vmlDrawing" Target="../drawings/vmlDrawing7.vml"/><Relationship Id="rId6" Type="http://schemas.openxmlformats.org/officeDocument/2006/relationships/image" Target="../media/image45.png"/><Relationship Id="rId11" Type="http://schemas.openxmlformats.org/officeDocument/2006/relationships/oleObject" Target="../embeddings/oleObject59.bin"/><Relationship Id="rId24" Type="http://schemas.openxmlformats.org/officeDocument/2006/relationships/image" Target="../media/image54.wmf"/><Relationship Id="rId5" Type="http://schemas.openxmlformats.org/officeDocument/2006/relationships/oleObject" Target="../embeddings/oleObject56.bin"/><Relationship Id="rId15" Type="http://schemas.openxmlformats.org/officeDocument/2006/relationships/oleObject" Target="../embeddings/oleObject61.bin"/><Relationship Id="rId23" Type="http://schemas.openxmlformats.org/officeDocument/2006/relationships/oleObject" Target="../embeddings/oleObject65.bin"/><Relationship Id="rId10" Type="http://schemas.openxmlformats.org/officeDocument/2006/relationships/image" Target="../media/image47.wmf"/><Relationship Id="rId19" Type="http://schemas.openxmlformats.org/officeDocument/2006/relationships/oleObject" Target="../embeddings/oleObject63.bin"/><Relationship Id="rId4" Type="http://schemas.openxmlformats.org/officeDocument/2006/relationships/image" Target="../media/image44.wmf"/><Relationship Id="rId9" Type="http://schemas.openxmlformats.org/officeDocument/2006/relationships/oleObject" Target="../embeddings/oleObject58.bin"/><Relationship Id="rId14" Type="http://schemas.openxmlformats.org/officeDocument/2006/relationships/image" Target="../media/image49.wmf"/><Relationship Id="rId22" Type="http://schemas.openxmlformats.org/officeDocument/2006/relationships/image" Target="../media/image53.wmf"/></Relationships>
</file>

<file path=ppt/slides/_rels/slide16.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71.bin"/><Relationship Id="rId18" Type="http://schemas.openxmlformats.org/officeDocument/2006/relationships/image" Target="../media/image62.wmf"/><Relationship Id="rId26" Type="http://schemas.openxmlformats.org/officeDocument/2006/relationships/oleObject" Target="../embeddings/oleObject79.bin"/><Relationship Id="rId3" Type="http://schemas.openxmlformats.org/officeDocument/2006/relationships/oleObject" Target="../embeddings/oleObject66.bin"/><Relationship Id="rId21" Type="http://schemas.openxmlformats.org/officeDocument/2006/relationships/image" Target="../media/image63.wmf"/><Relationship Id="rId7" Type="http://schemas.openxmlformats.org/officeDocument/2006/relationships/oleObject" Target="../embeddings/oleObject68.bin"/><Relationship Id="rId12" Type="http://schemas.openxmlformats.org/officeDocument/2006/relationships/image" Target="../media/image59.wmf"/><Relationship Id="rId17" Type="http://schemas.openxmlformats.org/officeDocument/2006/relationships/oleObject" Target="../embeddings/oleObject73.bin"/><Relationship Id="rId25" Type="http://schemas.openxmlformats.org/officeDocument/2006/relationships/oleObject" Target="../embeddings/oleObject78.bin"/><Relationship Id="rId2" Type="http://schemas.openxmlformats.org/officeDocument/2006/relationships/slideLayout" Target="../slideLayouts/slideLayout6.xml"/><Relationship Id="rId16" Type="http://schemas.openxmlformats.org/officeDocument/2006/relationships/image" Target="../media/image61.wmf"/><Relationship Id="rId20" Type="http://schemas.openxmlformats.org/officeDocument/2006/relationships/oleObject" Target="../embeddings/oleObject75.bin"/><Relationship Id="rId29" Type="http://schemas.openxmlformats.org/officeDocument/2006/relationships/image" Target="../media/image66.wmf"/><Relationship Id="rId1" Type="http://schemas.openxmlformats.org/officeDocument/2006/relationships/vmlDrawing" Target="../drawings/vmlDrawing8.vml"/><Relationship Id="rId6" Type="http://schemas.openxmlformats.org/officeDocument/2006/relationships/image" Target="../media/image56.wmf"/><Relationship Id="rId11" Type="http://schemas.openxmlformats.org/officeDocument/2006/relationships/oleObject" Target="../embeddings/oleObject70.bin"/><Relationship Id="rId24" Type="http://schemas.openxmlformats.org/officeDocument/2006/relationships/oleObject" Target="../embeddings/oleObject77.bin"/><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image" Target="../media/image64.emf"/><Relationship Id="rId28" Type="http://schemas.openxmlformats.org/officeDocument/2006/relationships/oleObject" Target="../embeddings/oleObject80.bin"/><Relationship Id="rId10" Type="http://schemas.openxmlformats.org/officeDocument/2006/relationships/image" Target="../media/image58.wmf"/><Relationship Id="rId19" Type="http://schemas.openxmlformats.org/officeDocument/2006/relationships/oleObject" Target="../embeddings/oleObject74.bin"/><Relationship Id="rId31" Type="http://schemas.openxmlformats.org/officeDocument/2006/relationships/image" Target="../media/image67.wmf"/><Relationship Id="rId4" Type="http://schemas.openxmlformats.org/officeDocument/2006/relationships/image" Target="../media/image55.wmf"/><Relationship Id="rId9" Type="http://schemas.openxmlformats.org/officeDocument/2006/relationships/oleObject" Target="../embeddings/oleObject69.bin"/><Relationship Id="rId14" Type="http://schemas.openxmlformats.org/officeDocument/2006/relationships/image" Target="../media/image60.wmf"/><Relationship Id="rId22" Type="http://schemas.openxmlformats.org/officeDocument/2006/relationships/oleObject" Target="../embeddings/oleObject76.bin"/><Relationship Id="rId27" Type="http://schemas.openxmlformats.org/officeDocument/2006/relationships/image" Target="../media/image65.emf"/><Relationship Id="rId30" Type="http://schemas.openxmlformats.org/officeDocument/2006/relationships/oleObject" Target="../embeddings/oleObject81.bin"/></Relationships>
</file>

<file path=ppt/slides/_rels/slide17.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oleObject" Target="../embeddings/oleObject89.bin"/><Relationship Id="rId26" Type="http://schemas.openxmlformats.org/officeDocument/2006/relationships/oleObject" Target="../embeddings/oleObject93.bin"/><Relationship Id="rId39" Type="http://schemas.openxmlformats.org/officeDocument/2006/relationships/image" Target="../media/image84.wmf"/><Relationship Id="rId21" Type="http://schemas.openxmlformats.org/officeDocument/2006/relationships/image" Target="../media/image75.wmf"/><Relationship Id="rId34" Type="http://schemas.openxmlformats.org/officeDocument/2006/relationships/oleObject" Target="../embeddings/oleObject97.bin"/><Relationship Id="rId42" Type="http://schemas.openxmlformats.org/officeDocument/2006/relationships/oleObject" Target="../embeddings/oleObject101.bin"/><Relationship Id="rId7" Type="http://schemas.openxmlformats.org/officeDocument/2006/relationships/oleObject" Target="../embeddings/oleObject84.bin"/><Relationship Id="rId2" Type="http://schemas.openxmlformats.org/officeDocument/2006/relationships/slideLayout" Target="../slideLayouts/slideLayout6.xml"/><Relationship Id="rId16" Type="http://schemas.openxmlformats.org/officeDocument/2006/relationships/oleObject" Target="../embeddings/oleObject88.bin"/><Relationship Id="rId20" Type="http://schemas.openxmlformats.org/officeDocument/2006/relationships/oleObject" Target="../embeddings/oleObject90.bin"/><Relationship Id="rId29" Type="http://schemas.openxmlformats.org/officeDocument/2006/relationships/image" Target="../media/image79.wmf"/><Relationship Id="rId41" Type="http://schemas.openxmlformats.org/officeDocument/2006/relationships/image" Target="../media/image85.wmf"/><Relationship Id="rId1" Type="http://schemas.openxmlformats.org/officeDocument/2006/relationships/vmlDrawing" Target="../drawings/vmlDrawing9.vml"/><Relationship Id="rId6" Type="http://schemas.openxmlformats.org/officeDocument/2006/relationships/image" Target="../media/image69.wmf"/><Relationship Id="rId11" Type="http://schemas.openxmlformats.org/officeDocument/2006/relationships/oleObject" Target="../embeddings/oleObject86.bin"/><Relationship Id="rId24" Type="http://schemas.openxmlformats.org/officeDocument/2006/relationships/oleObject" Target="../embeddings/oleObject92.bin"/><Relationship Id="rId32" Type="http://schemas.openxmlformats.org/officeDocument/2006/relationships/oleObject" Target="../embeddings/oleObject96.bin"/><Relationship Id="rId37" Type="http://schemas.openxmlformats.org/officeDocument/2006/relationships/image" Target="../media/image83.wmf"/><Relationship Id="rId40" Type="http://schemas.openxmlformats.org/officeDocument/2006/relationships/oleObject" Target="../embeddings/oleObject100.bin"/><Relationship Id="rId5" Type="http://schemas.openxmlformats.org/officeDocument/2006/relationships/oleObject" Target="../embeddings/oleObject83.bin"/><Relationship Id="rId15" Type="http://schemas.openxmlformats.org/officeDocument/2006/relationships/image" Target="../media/image72.wmf"/><Relationship Id="rId23" Type="http://schemas.openxmlformats.org/officeDocument/2006/relationships/image" Target="../media/image76.wmf"/><Relationship Id="rId28" Type="http://schemas.openxmlformats.org/officeDocument/2006/relationships/oleObject" Target="../embeddings/oleObject94.bin"/><Relationship Id="rId36" Type="http://schemas.openxmlformats.org/officeDocument/2006/relationships/oleObject" Target="../embeddings/oleObject98.bin"/><Relationship Id="rId10" Type="http://schemas.openxmlformats.org/officeDocument/2006/relationships/image" Target="../media/image45.png"/><Relationship Id="rId19" Type="http://schemas.openxmlformats.org/officeDocument/2006/relationships/image" Target="../media/image74.wmf"/><Relationship Id="rId31" Type="http://schemas.openxmlformats.org/officeDocument/2006/relationships/image" Target="../media/image80.wmf"/><Relationship Id="rId4" Type="http://schemas.openxmlformats.org/officeDocument/2006/relationships/image" Target="../media/image68.wmf"/><Relationship Id="rId9" Type="http://schemas.openxmlformats.org/officeDocument/2006/relationships/oleObject" Target="../embeddings/oleObject85.bin"/><Relationship Id="rId14" Type="http://schemas.openxmlformats.org/officeDocument/2006/relationships/oleObject" Target="../embeddings/oleObject87.bin"/><Relationship Id="rId22" Type="http://schemas.openxmlformats.org/officeDocument/2006/relationships/oleObject" Target="../embeddings/oleObject91.bin"/><Relationship Id="rId27" Type="http://schemas.openxmlformats.org/officeDocument/2006/relationships/image" Target="../media/image78.wmf"/><Relationship Id="rId30" Type="http://schemas.openxmlformats.org/officeDocument/2006/relationships/oleObject" Target="../embeddings/oleObject95.bin"/><Relationship Id="rId35" Type="http://schemas.openxmlformats.org/officeDocument/2006/relationships/image" Target="../media/image82.wmf"/><Relationship Id="rId43" Type="http://schemas.openxmlformats.org/officeDocument/2006/relationships/image" Target="../media/image86.wmf"/><Relationship Id="rId8" Type="http://schemas.openxmlformats.org/officeDocument/2006/relationships/image" Target="../media/image70.wmf"/><Relationship Id="rId3" Type="http://schemas.openxmlformats.org/officeDocument/2006/relationships/oleObject" Target="../embeddings/oleObject82.bin"/><Relationship Id="rId12" Type="http://schemas.openxmlformats.org/officeDocument/2006/relationships/image" Target="../media/image71.png"/><Relationship Id="rId17" Type="http://schemas.openxmlformats.org/officeDocument/2006/relationships/image" Target="../media/image73.wmf"/><Relationship Id="rId25" Type="http://schemas.openxmlformats.org/officeDocument/2006/relationships/image" Target="../media/image77.wmf"/><Relationship Id="rId33" Type="http://schemas.openxmlformats.org/officeDocument/2006/relationships/image" Target="../media/image81.wmf"/><Relationship Id="rId38" Type="http://schemas.openxmlformats.org/officeDocument/2006/relationships/oleObject" Target="../embeddings/oleObject99.bin"/></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107.bin"/><Relationship Id="rId18" Type="http://schemas.openxmlformats.org/officeDocument/2006/relationships/image" Target="../media/image95.emf"/><Relationship Id="rId26" Type="http://schemas.openxmlformats.org/officeDocument/2006/relationships/image" Target="../media/image99.emf"/><Relationship Id="rId39" Type="http://schemas.openxmlformats.org/officeDocument/2006/relationships/oleObject" Target="../embeddings/oleObject120.bin"/><Relationship Id="rId21" Type="http://schemas.openxmlformats.org/officeDocument/2006/relationships/oleObject" Target="../embeddings/oleObject111.bin"/><Relationship Id="rId34" Type="http://schemas.openxmlformats.org/officeDocument/2006/relationships/image" Target="../media/image103.emf"/><Relationship Id="rId42" Type="http://schemas.openxmlformats.org/officeDocument/2006/relationships/image" Target="../media/image107.wmf"/><Relationship Id="rId47" Type="http://schemas.openxmlformats.org/officeDocument/2006/relationships/oleObject" Target="../embeddings/oleObject124.bin"/><Relationship Id="rId50" Type="http://schemas.openxmlformats.org/officeDocument/2006/relationships/image" Target="../media/image111.wmf"/><Relationship Id="rId55" Type="http://schemas.openxmlformats.org/officeDocument/2006/relationships/oleObject" Target="../embeddings/oleObject128.bin"/><Relationship Id="rId7" Type="http://schemas.openxmlformats.org/officeDocument/2006/relationships/oleObject" Target="../embeddings/oleObject104.bin"/><Relationship Id="rId2" Type="http://schemas.openxmlformats.org/officeDocument/2006/relationships/slideLayout" Target="../slideLayouts/slideLayout8.xml"/><Relationship Id="rId16" Type="http://schemas.openxmlformats.org/officeDocument/2006/relationships/image" Target="../media/image94.emf"/><Relationship Id="rId29" Type="http://schemas.openxmlformats.org/officeDocument/2006/relationships/oleObject" Target="../embeddings/oleObject115.bin"/><Relationship Id="rId11" Type="http://schemas.openxmlformats.org/officeDocument/2006/relationships/oleObject" Target="../embeddings/oleObject106.bin"/><Relationship Id="rId24" Type="http://schemas.openxmlformats.org/officeDocument/2006/relationships/image" Target="../media/image98.emf"/><Relationship Id="rId32" Type="http://schemas.openxmlformats.org/officeDocument/2006/relationships/image" Target="../media/image102.emf"/><Relationship Id="rId37" Type="http://schemas.openxmlformats.org/officeDocument/2006/relationships/oleObject" Target="../embeddings/oleObject119.bin"/><Relationship Id="rId40" Type="http://schemas.openxmlformats.org/officeDocument/2006/relationships/image" Target="../media/image106.wmf"/><Relationship Id="rId45" Type="http://schemas.openxmlformats.org/officeDocument/2006/relationships/oleObject" Target="../embeddings/oleObject123.bin"/><Relationship Id="rId53" Type="http://schemas.openxmlformats.org/officeDocument/2006/relationships/oleObject" Target="../embeddings/oleObject127.bin"/><Relationship Id="rId5" Type="http://schemas.openxmlformats.org/officeDocument/2006/relationships/oleObject" Target="../embeddings/oleObject103.bin"/><Relationship Id="rId10" Type="http://schemas.openxmlformats.org/officeDocument/2006/relationships/image" Target="../media/image91.emf"/><Relationship Id="rId19" Type="http://schemas.openxmlformats.org/officeDocument/2006/relationships/oleObject" Target="../embeddings/oleObject110.bin"/><Relationship Id="rId31" Type="http://schemas.openxmlformats.org/officeDocument/2006/relationships/oleObject" Target="../embeddings/oleObject116.bin"/><Relationship Id="rId44" Type="http://schemas.openxmlformats.org/officeDocument/2006/relationships/image" Target="../media/image108.emf"/><Relationship Id="rId52" Type="http://schemas.openxmlformats.org/officeDocument/2006/relationships/image" Target="../media/image112.emf"/><Relationship Id="rId4" Type="http://schemas.openxmlformats.org/officeDocument/2006/relationships/image" Target="../media/image88.wmf"/><Relationship Id="rId9" Type="http://schemas.openxmlformats.org/officeDocument/2006/relationships/oleObject" Target="../embeddings/oleObject105.bin"/><Relationship Id="rId14" Type="http://schemas.openxmlformats.org/officeDocument/2006/relationships/image" Target="../media/image93.emf"/><Relationship Id="rId22" Type="http://schemas.openxmlformats.org/officeDocument/2006/relationships/image" Target="../media/image97.emf"/><Relationship Id="rId27" Type="http://schemas.openxmlformats.org/officeDocument/2006/relationships/oleObject" Target="../embeddings/oleObject114.bin"/><Relationship Id="rId30" Type="http://schemas.openxmlformats.org/officeDocument/2006/relationships/image" Target="../media/image101.emf"/><Relationship Id="rId35" Type="http://schemas.openxmlformats.org/officeDocument/2006/relationships/oleObject" Target="../embeddings/oleObject118.bin"/><Relationship Id="rId43" Type="http://schemas.openxmlformats.org/officeDocument/2006/relationships/oleObject" Target="../embeddings/oleObject122.bin"/><Relationship Id="rId48" Type="http://schemas.openxmlformats.org/officeDocument/2006/relationships/image" Target="../media/image110.emf"/><Relationship Id="rId56" Type="http://schemas.openxmlformats.org/officeDocument/2006/relationships/image" Target="../media/image114.wmf"/><Relationship Id="rId8" Type="http://schemas.openxmlformats.org/officeDocument/2006/relationships/image" Target="../media/image90.emf"/><Relationship Id="rId51" Type="http://schemas.openxmlformats.org/officeDocument/2006/relationships/oleObject" Target="../embeddings/oleObject126.bin"/><Relationship Id="rId3" Type="http://schemas.openxmlformats.org/officeDocument/2006/relationships/oleObject" Target="../embeddings/oleObject102.bin"/><Relationship Id="rId12" Type="http://schemas.openxmlformats.org/officeDocument/2006/relationships/image" Target="../media/image92.emf"/><Relationship Id="rId17" Type="http://schemas.openxmlformats.org/officeDocument/2006/relationships/oleObject" Target="../embeddings/oleObject109.bin"/><Relationship Id="rId25" Type="http://schemas.openxmlformats.org/officeDocument/2006/relationships/oleObject" Target="../embeddings/oleObject113.bin"/><Relationship Id="rId33" Type="http://schemas.openxmlformats.org/officeDocument/2006/relationships/oleObject" Target="../embeddings/oleObject117.bin"/><Relationship Id="rId38" Type="http://schemas.openxmlformats.org/officeDocument/2006/relationships/image" Target="../media/image105.wmf"/><Relationship Id="rId46" Type="http://schemas.openxmlformats.org/officeDocument/2006/relationships/image" Target="../media/image109.emf"/><Relationship Id="rId20" Type="http://schemas.openxmlformats.org/officeDocument/2006/relationships/image" Target="../media/image96.emf"/><Relationship Id="rId41" Type="http://schemas.openxmlformats.org/officeDocument/2006/relationships/oleObject" Target="../embeddings/oleObject121.bin"/><Relationship Id="rId54" Type="http://schemas.openxmlformats.org/officeDocument/2006/relationships/image" Target="../media/image113.wmf"/><Relationship Id="rId1" Type="http://schemas.openxmlformats.org/officeDocument/2006/relationships/vmlDrawing" Target="../drawings/vmlDrawing10.vml"/><Relationship Id="rId6" Type="http://schemas.openxmlformats.org/officeDocument/2006/relationships/image" Target="../media/image89.emf"/><Relationship Id="rId15" Type="http://schemas.openxmlformats.org/officeDocument/2006/relationships/oleObject" Target="../embeddings/oleObject108.bin"/><Relationship Id="rId23" Type="http://schemas.openxmlformats.org/officeDocument/2006/relationships/oleObject" Target="../embeddings/oleObject112.bin"/><Relationship Id="rId28" Type="http://schemas.openxmlformats.org/officeDocument/2006/relationships/image" Target="../media/image100.emf"/><Relationship Id="rId36" Type="http://schemas.openxmlformats.org/officeDocument/2006/relationships/image" Target="../media/image104.emf"/><Relationship Id="rId49" Type="http://schemas.openxmlformats.org/officeDocument/2006/relationships/oleObject" Target="../embeddings/oleObject125.bin"/></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134.bin"/><Relationship Id="rId18" Type="http://schemas.openxmlformats.org/officeDocument/2006/relationships/image" Target="../media/image121.emf"/><Relationship Id="rId26" Type="http://schemas.openxmlformats.org/officeDocument/2006/relationships/image" Target="../media/image125.emf"/><Relationship Id="rId39" Type="http://schemas.openxmlformats.org/officeDocument/2006/relationships/oleObject" Target="../embeddings/oleObject147.bin"/><Relationship Id="rId21" Type="http://schemas.openxmlformats.org/officeDocument/2006/relationships/oleObject" Target="../embeddings/oleObject138.bin"/><Relationship Id="rId34" Type="http://schemas.openxmlformats.org/officeDocument/2006/relationships/image" Target="../media/image129.emf"/><Relationship Id="rId42" Type="http://schemas.openxmlformats.org/officeDocument/2006/relationships/image" Target="../media/image133.emf"/><Relationship Id="rId47" Type="http://schemas.openxmlformats.org/officeDocument/2006/relationships/oleObject" Target="../embeddings/oleObject151.bin"/><Relationship Id="rId50" Type="http://schemas.openxmlformats.org/officeDocument/2006/relationships/oleObject" Target="../embeddings/oleObject153.bin"/><Relationship Id="rId55" Type="http://schemas.openxmlformats.org/officeDocument/2006/relationships/image" Target="../media/image139.emf"/><Relationship Id="rId7" Type="http://schemas.openxmlformats.org/officeDocument/2006/relationships/oleObject" Target="../embeddings/oleObject131.bin"/><Relationship Id="rId2" Type="http://schemas.openxmlformats.org/officeDocument/2006/relationships/slideLayout" Target="../slideLayouts/slideLayout8.xml"/><Relationship Id="rId16" Type="http://schemas.openxmlformats.org/officeDocument/2006/relationships/image" Target="../media/image120.emf"/><Relationship Id="rId29" Type="http://schemas.openxmlformats.org/officeDocument/2006/relationships/oleObject" Target="../embeddings/oleObject142.bin"/><Relationship Id="rId11" Type="http://schemas.openxmlformats.org/officeDocument/2006/relationships/oleObject" Target="../embeddings/oleObject133.bin"/><Relationship Id="rId24" Type="http://schemas.openxmlformats.org/officeDocument/2006/relationships/image" Target="../media/image124.emf"/><Relationship Id="rId32" Type="http://schemas.openxmlformats.org/officeDocument/2006/relationships/image" Target="../media/image128.emf"/><Relationship Id="rId37" Type="http://schemas.openxmlformats.org/officeDocument/2006/relationships/oleObject" Target="../embeddings/oleObject146.bin"/><Relationship Id="rId40" Type="http://schemas.openxmlformats.org/officeDocument/2006/relationships/image" Target="../media/image132.emf"/><Relationship Id="rId45" Type="http://schemas.openxmlformats.org/officeDocument/2006/relationships/oleObject" Target="../embeddings/oleObject150.bin"/><Relationship Id="rId53" Type="http://schemas.openxmlformats.org/officeDocument/2006/relationships/image" Target="../media/image138.wmf"/><Relationship Id="rId58" Type="http://schemas.openxmlformats.org/officeDocument/2006/relationships/oleObject" Target="../embeddings/oleObject157.bin"/><Relationship Id="rId5" Type="http://schemas.openxmlformats.org/officeDocument/2006/relationships/oleObject" Target="../embeddings/oleObject130.bin"/><Relationship Id="rId61" Type="http://schemas.openxmlformats.org/officeDocument/2006/relationships/oleObject" Target="../embeddings/oleObject159.bin"/><Relationship Id="rId19" Type="http://schemas.openxmlformats.org/officeDocument/2006/relationships/oleObject" Target="../embeddings/oleObject137.bin"/><Relationship Id="rId14" Type="http://schemas.openxmlformats.org/officeDocument/2006/relationships/image" Target="../media/image119.emf"/><Relationship Id="rId22" Type="http://schemas.openxmlformats.org/officeDocument/2006/relationships/image" Target="../media/image123.emf"/><Relationship Id="rId27" Type="http://schemas.openxmlformats.org/officeDocument/2006/relationships/oleObject" Target="../embeddings/oleObject141.bin"/><Relationship Id="rId30" Type="http://schemas.openxmlformats.org/officeDocument/2006/relationships/image" Target="../media/image127.emf"/><Relationship Id="rId35" Type="http://schemas.openxmlformats.org/officeDocument/2006/relationships/oleObject" Target="../embeddings/oleObject145.bin"/><Relationship Id="rId43" Type="http://schemas.openxmlformats.org/officeDocument/2006/relationships/oleObject" Target="../embeddings/oleObject149.bin"/><Relationship Id="rId48" Type="http://schemas.openxmlformats.org/officeDocument/2006/relationships/oleObject" Target="../embeddings/oleObject152.bin"/><Relationship Id="rId56" Type="http://schemas.openxmlformats.org/officeDocument/2006/relationships/oleObject" Target="../embeddings/oleObject156.bin"/><Relationship Id="rId8" Type="http://schemas.openxmlformats.org/officeDocument/2006/relationships/image" Target="../media/image116.emf"/><Relationship Id="rId51" Type="http://schemas.openxmlformats.org/officeDocument/2006/relationships/image" Target="../media/image137.wmf"/><Relationship Id="rId3" Type="http://schemas.openxmlformats.org/officeDocument/2006/relationships/oleObject" Target="../embeddings/oleObject129.bin"/><Relationship Id="rId12" Type="http://schemas.openxmlformats.org/officeDocument/2006/relationships/image" Target="../media/image118.emf"/><Relationship Id="rId17" Type="http://schemas.openxmlformats.org/officeDocument/2006/relationships/oleObject" Target="../embeddings/oleObject136.bin"/><Relationship Id="rId25" Type="http://schemas.openxmlformats.org/officeDocument/2006/relationships/oleObject" Target="../embeddings/oleObject140.bin"/><Relationship Id="rId33" Type="http://schemas.openxmlformats.org/officeDocument/2006/relationships/oleObject" Target="../embeddings/oleObject144.bin"/><Relationship Id="rId38" Type="http://schemas.openxmlformats.org/officeDocument/2006/relationships/image" Target="../media/image131.emf"/><Relationship Id="rId46" Type="http://schemas.openxmlformats.org/officeDocument/2006/relationships/image" Target="../media/image135.wmf"/><Relationship Id="rId59" Type="http://schemas.openxmlformats.org/officeDocument/2006/relationships/image" Target="../media/image140.emf"/><Relationship Id="rId20" Type="http://schemas.openxmlformats.org/officeDocument/2006/relationships/image" Target="../media/image122.emf"/><Relationship Id="rId41" Type="http://schemas.openxmlformats.org/officeDocument/2006/relationships/oleObject" Target="../embeddings/oleObject148.bin"/><Relationship Id="rId54" Type="http://schemas.openxmlformats.org/officeDocument/2006/relationships/oleObject" Target="../embeddings/oleObject155.bin"/><Relationship Id="rId62" Type="http://schemas.openxmlformats.org/officeDocument/2006/relationships/image" Target="../media/image141.emf"/><Relationship Id="rId1" Type="http://schemas.openxmlformats.org/officeDocument/2006/relationships/vmlDrawing" Target="../drawings/vmlDrawing11.vml"/><Relationship Id="rId6" Type="http://schemas.openxmlformats.org/officeDocument/2006/relationships/image" Target="../media/image115.emf"/><Relationship Id="rId15" Type="http://schemas.openxmlformats.org/officeDocument/2006/relationships/oleObject" Target="../embeddings/oleObject135.bin"/><Relationship Id="rId23" Type="http://schemas.openxmlformats.org/officeDocument/2006/relationships/oleObject" Target="../embeddings/oleObject139.bin"/><Relationship Id="rId28" Type="http://schemas.openxmlformats.org/officeDocument/2006/relationships/image" Target="../media/image126.emf"/><Relationship Id="rId36" Type="http://schemas.openxmlformats.org/officeDocument/2006/relationships/image" Target="../media/image130.emf"/><Relationship Id="rId49" Type="http://schemas.openxmlformats.org/officeDocument/2006/relationships/image" Target="../media/image136.wmf"/><Relationship Id="rId57" Type="http://schemas.openxmlformats.org/officeDocument/2006/relationships/image" Target="../media/image111.wmf"/><Relationship Id="rId10" Type="http://schemas.openxmlformats.org/officeDocument/2006/relationships/image" Target="../media/image117.emf"/><Relationship Id="rId31" Type="http://schemas.openxmlformats.org/officeDocument/2006/relationships/oleObject" Target="../embeddings/oleObject143.bin"/><Relationship Id="rId44" Type="http://schemas.openxmlformats.org/officeDocument/2006/relationships/image" Target="../media/image134.wmf"/><Relationship Id="rId52" Type="http://schemas.openxmlformats.org/officeDocument/2006/relationships/oleObject" Target="../embeddings/oleObject154.bin"/><Relationship Id="rId60" Type="http://schemas.openxmlformats.org/officeDocument/2006/relationships/oleObject" Target="../embeddings/oleObject158.bin"/><Relationship Id="rId4" Type="http://schemas.openxmlformats.org/officeDocument/2006/relationships/image" Target="../media/image88.wmf"/><Relationship Id="rId9" Type="http://schemas.openxmlformats.org/officeDocument/2006/relationships/oleObject" Target="../embeddings/oleObject132.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166.bin"/><Relationship Id="rId18" Type="http://schemas.openxmlformats.org/officeDocument/2006/relationships/image" Target="../media/image147.wmf"/><Relationship Id="rId26" Type="http://schemas.openxmlformats.org/officeDocument/2006/relationships/image" Target="../media/image150.wmf"/><Relationship Id="rId3" Type="http://schemas.openxmlformats.org/officeDocument/2006/relationships/oleObject" Target="../embeddings/oleObject160.bin"/><Relationship Id="rId21" Type="http://schemas.openxmlformats.org/officeDocument/2006/relationships/image" Target="../media/image148.wmf"/><Relationship Id="rId7" Type="http://schemas.openxmlformats.org/officeDocument/2006/relationships/oleObject" Target="../embeddings/oleObject162.bin"/><Relationship Id="rId12" Type="http://schemas.openxmlformats.org/officeDocument/2006/relationships/oleObject" Target="../embeddings/oleObject165.bin"/><Relationship Id="rId17" Type="http://schemas.openxmlformats.org/officeDocument/2006/relationships/oleObject" Target="../embeddings/oleObject168.bin"/><Relationship Id="rId25" Type="http://schemas.openxmlformats.org/officeDocument/2006/relationships/oleObject" Target="../embeddings/oleObject173.bin"/><Relationship Id="rId33" Type="http://schemas.openxmlformats.org/officeDocument/2006/relationships/image" Target="../media/image153.emf"/><Relationship Id="rId2" Type="http://schemas.openxmlformats.org/officeDocument/2006/relationships/slideLayout" Target="../slideLayouts/slideLayout8.xml"/><Relationship Id="rId16" Type="http://schemas.openxmlformats.org/officeDocument/2006/relationships/image" Target="../media/image146.wmf"/><Relationship Id="rId20" Type="http://schemas.openxmlformats.org/officeDocument/2006/relationships/oleObject" Target="../embeddings/oleObject170.bin"/><Relationship Id="rId29" Type="http://schemas.openxmlformats.org/officeDocument/2006/relationships/oleObject" Target="../embeddings/oleObject175.bin"/><Relationship Id="rId1" Type="http://schemas.openxmlformats.org/officeDocument/2006/relationships/vmlDrawing" Target="../drawings/vmlDrawing12.vml"/><Relationship Id="rId6" Type="http://schemas.openxmlformats.org/officeDocument/2006/relationships/image" Target="../media/image143.wmf"/><Relationship Id="rId11" Type="http://schemas.openxmlformats.org/officeDocument/2006/relationships/oleObject" Target="../embeddings/oleObject164.bin"/><Relationship Id="rId24" Type="http://schemas.openxmlformats.org/officeDocument/2006/relationships/image" Target="../media/image149.wmf"/><Relationship Id="rId32" Type="http://schemas.openxmlformats.org/officeDocument/2006/relationships/oleObject" Target="../embeddings/oleObject177.bin"/><Relationship Id="rId5" Type="http://schemas.openxmlformats.org/officeDocument/2006/relationships/oleObject" Target="../embeddings/oleObject161.bin"/><Relationship Id="rId15" Type="http://schemas.openxmlformats.org/officeDocument/2006/relationships/oleObject" Target="../embeddings/oleObject167.bin"/><Relationship Id="rId23" Type="http://schemas.openxmlformats.org/officeDocument/2006/relationships/oleObject" Target="../embeddings/oleObject172.bin"/><Relationship Id="rId28" Type="http://schemas.openxmlformats.org/officeDocument/2006/relationships/image" Target="../media/image151.wmf"/><Relationship Id="rId10" Type="http://schemas.openxmlformats.org/officeDocument/2006/relationships/image" Target="../media/image144.emf"/><Relationship Id="rId19" Type="http://schemas.openxmlformats.org/officeDocument/2006/relationships/oleObject" Target="../embeddings/oleObject169.bin"/><Relationship Id="rId31" Type="http://schemas.openxmlformats.org/officeDocument/2006/relationships/image" Target="../media/image152.emf"/><Relationship Id="rId4" Type="http://schemas.openxmlformats.org/officeDocument/2006/relationships/image" Target="../media/image142.wmf"/><Relationship Id="rId9" Type="http://schemas.openxmlformats.org/officeDocument/2006/relationships/oleObject" Target="../embeddings/oleObject163.bin"/><Relationship Id="rId14" Type="http://schemas.openxmlformats.org/officeDocument/2006/relationships/image" Target="../media/image145.wmf"/><Relationship Id="rId22" Type="http://schemas.openxmlformats.org/officeDocument/2006/relationships/oleObject" Target="../embeddings/oleObject171.bin"/><Relationship Id="rId27" Type="http://schemas.openxmlformats.org/officeDocument/2006/relationships/oleObject" Target="../embeddings/oleObject174.bin"/><Relationship Id="rId30" Type="http://schemas.openxmlformats.org/officeDocument/2006/relationships/oleObject" Target="../embeddings/oleObject176.bin"/><Relationship Id="rId8" Type="http://schemas.openxmlformats.org/officeDocument/2006/relationships/image" Target="../media/image56.wmf"/></Relationships>
</file>

<file path=ppt/slides/_rels/slide21.xml.rels><?xml version="1.0" encoding="UTF-8" standalone="yes"?>
<Relationships xmlns="http://schemas.openxmlformats.org/package/2006/relationships"><Relationship Id="rId8" Type="http://schemas.openxmlformats.org/officeDocument/2006/relationships/image" Target="../media/image156.wmf"/><Relationship Id="rId13" Type="http://schemas.openxmlformats.org/officeDocument/2006/relationships/oleObject" Target="../embeddings/oleObject183.bin"/><Relationship Id="rId18" Type="http://schemas.openxmlformats.org/officeDocument/2006/relationships/image" Target="../media/image143.wmf"/><Relationship Id="rId26" Type="http://schemas.openxmlformats.org/officeDocument/2006/relationships/oleObject" Target="../embeddings/oleObject190.bin"/><Relationship Id="rId3" Type="http://schemas.openxmlformats.org/officeDocument/2006/relationships/oleObject" Target="../embeddings/oleObject178.bin"/><Relationship Id="rId21" Type="http://schemas.openxmlformats.org/officeDocument/2006/relationships/oleObject" Target="../embeddings/oleObject187.bin"/><Relationship Id="rId7" Type="http://schemas.openxmlformats.org/officeDocument/2006/relationships/oleObject" Target="../embeddings/oleObject180.bin"/><Relationship Id="rId12" Type="http://schemas.openxmlformats.org/officeDocument/2006/relationships/image" Target="../media/image158.wmf"/><Relationship Id="rId17" Type="http://schemas.openxmlformats.org/officeDocument/2006/relationships/oleObject" Target="../embeddings/oleObject185.bin"/><Relationship Id="rId25" Type="http://schemas.openxmlformats.org/officeDocument/2006/relationships/oleObject" Target="../embeddings/oleObject189.bin"/><Relationship Id="rId2" Type="http://schemas.openxmlformats.org/officeDocument/2006/relationships/slideLayout" Target="../slideLayouts/slideLayout8.xml"/><Relationship Id="rId16" Type="http://schemas.openxmlformats.org/officeDocument/2006/relationships/image" Target="../media/image142.wmf"/><Relationship Id="rId20" Type="http://schemas.openxmlformats.org/officeDocument/2006/relationships/image" Target="../media/image160.emf"/><Relationship Id="rId29" Type="http://schemas.openxmlformats.org/officeDocument/2006/relationships/image" Target="../media/image150.wmf"/><Relationship Id="rId1" Type="http://schemas.openxmlformats.org/officeDocument/2006/relationships/vmlDrawing" Target="../drawings/vmlDrawing13.vml"/><Relationship Id="rId6" Type="http://schemas.openxmlformats.org/officeDocument/2006/relationships/image" Target="../media/image155.wmf"/><Relationship Id="rId11" Type="http://schemas.openxmlformats.org/officeDocument/2006/relationships/oleObject" Target="../embeddings/oleObject182.bin"/><Relationship Id="rId24" Type="http://schemas.openxmlformats.org/officeDocument/2006/relationships/image" Target="../media/image148.wmf"/><Relationship Id="rId32" Type="http://schemas.openxmlformats.org/officeDocument/2006/relationships/oleObject" Target="../embeddings/oleObject193.bin"/><Relationship Id="rId5" Type="http://schemas.openxmlformats.org/officeDocument/2006/relationships/oleObject" Target="../embeddings/oleObject179.bin"/><Relationship Id="rId15" Type="http://schemas.openxmlformats.org/officeDocument/2006/relationships/oleObject" Target="../embeddings/oleObject184.bin"/><Relationship Id="rId23" Type="http://schemas.openxmlformats.org/officeDocument/2006/relationships/oleObject" Target="../embeddings/oleObject188.bin"/><Relationship Id="rId28" Type="http://schemas.openxmlformats.org/officeDocument/2006/relationships/oleObject" Target="../embeddings/oleObject191.bin"/><Relationship Id="rId10" Type="http://schemas.openxmlformats.org/officeDocument/2006/relationships/image" Target="../media/image157.wmf"/><Relationship Id="rId19" Type="http://schemas.openxmlformats.org/officeDocument/2006/relationships/oleObject" Target="../embeddings/oleObject186.bin"/><Relationship Id="rId31" Type="http://schemas.openxmlformats.org/officeDocument/2006/relationships/image" Target="../media/image151.wmf"/><Relationship Id="rId4" Type="http://schemas.openxmlformats.org/officeDocument/2006/relationships/image" Target="../media/image154.wmf"/><Relationship Id="rId9" Type="http://schemas.openxmlformats.org/officeDocument/2006/relationships/oleObject" Target="../embeddings/oleObject181.bin"/><Relationship Id="rId14" Type="http://schemas.openxmlformats.org/officeDocument/2006/relationships/image" Target="../media/image159.wmf"/><Relationship Id="rId22" Type="http://schemas.openxmlformats.org/officeDocument/2006/relationships/image" Target="../media/image161.emf"/><Relationship Id="rId27" Type="http://schemas.openxmlformats.org/officeDocument/2006/relationships/image" Target="../media/image149.wmf"/><Relationship Id="rId30" Type="http://schemas.openxmlformats.org/officeDocument/2006/relationships/oleObject" Target="../embeddings/oleObject192.bin"/></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199.bin"/><Relationship Id="rId18" Type="http://schemas.openxmlformats.org/officeDocument/2006/relationships/image" Target="../media/image166.wmf"/><Relationship Id="rId26" Type="http://schemas.openxmlformats.org/officeDocument/2006/relationships/image" Target="../media/image170.wmf"/><Relationship Id="rId21" Type="http://schemas.openxmlformats.org/officeDocument/2006/relationships/oleObject" Target="../embeddings/oleObject203.bin"/><Relationship Id="rId34" Type="http://schemas.openxmlformats.org/officeDocument/2006/relationships/image" Target="../media/image174.wmf"/><Relationship Id="rId7" Type="http://schemas.openxmlformats.org/officeDocument/2006/relationships/oleObject" Target="../embeddings/oleObject196.bin"/><Relationship Id="rId12" Type="http://schemas.openxmlformats.org/officeDocument/2006/relationships/image" Target="../media/image163.wmf"/><Relationship Id="rId17" Type="http://schemas.openxmlformats.org/officeDocument/2006/relationships/oleObject" Target="../embeddings/oleObject201.bin"/><Relationship Id="rId25" Type="http://schemas.openxmlformats.org/officeDocument/2006/relationships/oleObject" Target="../embeddings/oleObject205.bin"/><Relationship Id="rId33" Type="http://schemas.openxmlformats.org/officeDocument/2006/relationships/oleObject" Target="../embeddings/oleObject209.bin"/><Relationship Id="rId38" Type="http://schemas.openxmlformats.org/officeDocument/2006/relationships/image" Target="../media/image176.wmf"/><Relationship Id="rId2" Type="http://schemas.openxmlformats.org/officeDocument/2006/relationships/slideLayout" Target="../slideLayouts/slideLayout8.xml"/><Relationship Id="rId16" Type="http://schemas.openxmlformats.org/officeDocument/2006/relationships/image" Target="../media/image165.wmf"/><Relationship Id="rId20" Type="http://schemas.openxmlformats.org/officeDocument/2006/relationships/image" Target="../media/image167.emf"/><Relationship Id="rId29" Type="http://schemas.openxmlformats.org/officeDocument/2006/relationships/oleObject" Target="../embeddings/oleObject207.bin"/><Relationship Id="rId1" Type="http://schemas.openxmlformats.org/officeDocument/2006/relationships/vmlDrawing" Target="../drawings/vmlDrawing14.vml"/><Relationship Id="rId6" Type="http://schemas.openxmlformats.org/officeDocument/2006/relationships/image" Target="../media/image143.wmf"/><Relationship Id="rId11" Type="http://schemas.openxmlformats.org/officeDocument/2006/relationships/oleObject" Target="../embeddings/oleObject198.bin"/><Relationship Id="rId24" Type="http://schemas.openxmlformats.org/officeDocument/2006/relationships/image" Target="../media/image169.emf"/><Relationship Id="rId32" Type="http://schemas.openxmlformats.org/officeDocument/2006/relationships/image" Target="../media/image173.wmf"/><Relationship Id="rId37" Type="http://schemas.openxmlformats.org/officeDocument/2006/relationships/oleObject" Target="../embeddings/oleObject211.bin"/><Relationship Id="rId5" Type="http://schemas.openxmlformats.org/officeDocument/2006/relationships/oleObject" Target="../embeddings/oleObject195.bin"/><Relationship Id="rId15" Type="http://schemas.openxmlformats.org/officeDocument/2006/relationships/oleObject" Target="../embeddings/oleObject200.bin"/><Relationship Id="rId23" Type="http://schemas.openxmlformats.org/officeDocument/2006/relationships/oleObject" Target="../embeddings/oleObject204.bin"/><Relationship Id="rId28" Type="http://schemas.openxmlformats.org/officeDocument/2006/relationships/image" Target="../media/image171.wmf"/><Relationship Id="rId36" Type="http://schemas.openxmlformats.org/officeDocument/2006/relationships/image" Target="../media/image175.wmf"/><Relationship Id="rId10" Type="http://schemas.openxmlformats.org/officeDocument/2006/relationships/image" Target="../media/image150.wmf"/><Relationship Id="rId19" Type="http://schemas.openxmlformats.org/officeDocument/2006/relationships/oleObject" Target="../embeddings/oleObject202.bin"/><Relationship Id="rId31" Type="http://schemas.openxmlformats.org/officeDocument/2006/relationships/oleObject" Target="../embeddings/oleObject208.bin"/><Relationship Id="rId4" Type="http://schemas.openxmlformats.org/officeDocument/2006/relationships/image" Target="../media/image142.wmf"/><Relationship Id="rId9" Type="http://schemas.openxmlformats.org/officeDocument/2006/relationships/oleObject" Target="../embeddings/oleObject197.bin"/><Relationship Id="rId14" Type="http://schemas.openxmlformats.org/officeDocument/2006/relationships/image" Target="../media/image164.wmf"/><Relationship Id="rId22" Type="http://schemas.openxmlformats.org/officeDocument/2006/relationships/image" Target="../media/image168.emf"/><Relationship Id="rId27" Type="http://schemas.openxmlformats.org/officeDocument/2006/relationships/oleObject" Target="../embeddings/oleObject206.bin"/><Relationship Id="rId30" Type="http://schemas.openxmlformats.org/officeDocument/2006/relationships/image" Target="../media/image172.wmf"/><Relationship Id="rId35" Type="http://schemas.openxmlformats.org/officeDocument/2006/relationships/oleObject" Target="../embeddings/oleObject210.bin"/><Relationship Id="rId8" Type="http://schemas.openxmlformats.org/officeDocument/2006/relationships/image" Target="../media/image162.wmf"/><Relationship Id="rId3" Type="http://schemas.openxmlformats.org/officeDocument/2006/relationships/oleObject" Target="../embeddings/oleObject194.bin"/></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217.bin"/><Relationship Id="rId18" Type="http://schemas.openxmlformats.org/officeDocument/2006/relationships/image" Target="../media/image143.wmf"/><Relationship Id="rId26" Type="http://schemas.openxmlformats.org/officeDocument/2006/relationships/image" Target="../media/image164.wmf"/><Relationship Id="rId39" Type="http://schemas.openxmlformats.org/officeDocument/2006/relationships/oleObject" Target="../embeddings/oleObject230.bin"/><Relationship Id="rId21" Type="http://schemas.openxmlformats.org/officeDocument/2006/relationships/oleObject" Target="../embeddings/oleObject221.bin"/><Relationship Id="rId34" Type="http://schemas.openxmlformats.org/officeDocument/2006/relationships/image" Target="../media/image183.emf"/><Relationship Id="rId7" Type="http://schemas.openxmlformats.org/officeDocument/2006/relationships/oleObject" Target="../embeddings/oleObject214.bin"/><Relationship Id="rId12" Type="http://schemas.openxmlformats.org/officeDocument/2006/relationships/image" Target="../media/image181.wmf"/><Relationship Id="rId17" Type="http://schemas.openxmlformats.org/officeDocument/2006/relationships/oleObject" Target="../embeddings/oleObject219.bin"/><Relationship Id="rId25" Type="http://schemas.openxmlformats.org/officeDocument/2006/relationships/oleObject" Target="../embeddings/oleObject223.bin"/><Relationship Id="rId33" Type="http://schemas.openxmlformats.org/officeDocument/2006/relationships/oleObject" Target="../embeddings/oleObject227.bin"/><Relationship Id="rId38" Type="http://schemas.openxmlformats.org/officeDocument/2006/relationships/image" Target="../media/image170.wmf"/><Relationship Id="rId2" Type="http://schemas.openxmlformats.org/officeDocument/2006/relationships/slideLayout" Target="../slideLayouts/slideLayout8.xml"/><Relationship Id="rId16" Type="http://schemas.openxmlformats.org/officeDocument/2006/relationships/image" Target="../media/image142.wmf"/><Relationship Id="rId20" Type="http://schemas.openxmlformats.org/officeDocument/2006/relationships/image" Target="../media/image162.wmf"/><Relationship Id="rId29" Type="http://schemas.openxmlformats.org/officeDocument/2006/relationships/oleObject" Target="../embeddings/oleObject225.bin"/><Relationship Id="rId1" Type="http://schemas.openxmlformats.org/officeDocument/2006/relationships/vmlDrawing" Target="../drawings/vmlDrawing15.vml"/><Relationship Id="rId6" Type="http://schemas.openxmlformats.org/officeDocument/2006/relationships/image" Target="../media/image178.wmf"/><Relationship Id="rId11" Type="http://schemas.openxmlformats.org/officeDocument/2006/relationships/oleObject" Target="../embeddings/oleObject216.bin"/><Relationship Id="rId24" Type="http://schemas.openxmlformats.org/officeDocument/2006/relationships/image" Target="../media/image163.wmf"/><Relationship Id="rId32" Type="http://schemas.openxmlformats.org/officeDocument/2006/relationships/image" Target="../media/image182.emf"/><Relationship Id="rId37" Type="http://schemas.openxmlformats.org/officeDocument/2006/relationships/oleObject" Target="../embeddings/oleObject229.bin"/><Relationship Id="rId40" Type="http://schemas.openxmlformats.org/officeDocument/2006/relationships/image" Target="../media/image171.wmf"/><Relationship Id="rId5" Type="http://schemas.openxmlformats.org/officeDocument/2006/relationships/oleObject" Target="../embeddings/oleObject213.bin"/><Relationship Id="rId15" Type="http://schemas.openxmlformats.org/officeDocument/2006/relationships/oleObject" Target="../embeddings/oleObject218.bin"/><Relationship Id="rId23" Type="http://schemas.openxmlformats.org/officeDocument/2006/relationships/oleObject" Target="../embeddings/oleObject222.bin"/><Relationship Id="rId28" Type="http://schemas.openxmlformats.org/officeDocument/2006/relationships/image" Target="../media/image165.wmf"/><Relationship Id="rId36" Type="http://schemas.openxmlformats.org/officeDocument/2006/relationships/image" Target="../media/image184.emf"/><Relationship Id="rId10" Type="http://schemas.openxmlformats.org/officeDocument/2006/relationships/image" Target="../media/image180.wmf"/><Relationship Id="rId19" Type="http://schemas.openxmlformats.org/officeDocument/2006/relationships/oleObject" Target="../embeddings/oleObject220.bin"/><Relationship Id="rId31" Type="http://schemas.openxmlformats.org/officeDocument/2006/relationships/oleObject" Target="../embeddings/oleObject226.bin"/><Relationship Id="rId4" Type="http://schemas.openxmlformats.org/officeDocument/2006/relationships/image" Target="../media/image177.wmf"/><Relationship Id="rId9" Type="http://schemas.openxmlformats.org/officeDocument/2006/relationships/oleObject" Target="../embeddings/oleObject215.bin"/><Relationship Id="rId14" Type="http://schemas.openxmlformats.org/officeDocument/2006/relationships/image" Target="../media/image175.wmf"/><Relationship Id="rId22" Type="http://schemas.openxmlformats.org/officeDocument/2006/relationships/image" Target="../media/image150.wmf"/><Relationship Id="rId27" Type="http://schemas.openxmlformats.org/officeDocument/2006/relationships/oleObject" Target="../embeddings/oleObject224.bin"/><Relationship Id="rId30" Type="http://schemas.openxmlformats.org/officeDocument/2006/relationships/image" Target="../media/image166.wmf"/><Relationship Id="rId35" Type="http://schemas.openxmlformats.org/officeDocument/2006/relationships/oleObject" Target="../embeddings/oleObject228.bin"/><Relationship Id="rId8" Type="http://schemas.openxmlformats.org/officeDocument/2006/relationships/image" Target="../media/image179.wmf"/><Relationship Id="rId3" Type="http://schemas.openxmlformats.org/officeDocument/2006/relationships/oleObject" Target="../embeddings/oleObject212.bin"/></Relationships>
</file>

<file path=ppt/slides/_rels/slide24.xml.rels><?xml version="1.0" encoding="UTF-8" standalone="yes"?>
<Relationships xmlns="http://schemas.openxmlformats.org/package/2006/relationships"><Relationship Id="rId8" Type="http://schemas.openxmlformats.org/officeDocument/2006/relationships/image" Target="../media/image187.wmf"/><Relationship Id="rId13" Type="http://schemas.openxmlformats.org/officeDocument/2006/relationships/oleObject" Target="../embeddings/oleObject236.bin"/><Relationship Id="rId18" Type="http://schemas.openxmlformats.org/officeDocument/2006/relationships/image" Target="../media/image192.wmf"/><Relationship Id="rId26" Type="http://schemas.openxmlformats.org/officeDocument/2006/relationships/image" Target="../media/image196.wmf"/><Relationship Id="rId3" Type="http://schemas.openxmlformats.org/officeDocument/2006/relationships/oleObject" Target="../embeddings/oleObject231.bin"/><Relationship Id="rId21" Type="http://schemas.openxmlformats.org/officeDocument/2006/relationships/oleObject" Target="../embeddings/oleObject240.bin"/><Relationship Id="rId7" Type="http://schemas.openxmlformats.org/officeDocument/2006/relationships/oleObject" Target="../embeddings/oleObject233.bin"/><Relationship Id="rId12" Type="http://schemas.openxmlformats.org/officeDocument/2006/relationships/image" Target="../media/image189.wmf"/><Relationship Id="rId17" Type="http://schemas.openxmlformats.org/officeDocument/2006/relationships/oleObject" Target="../embeddings/oleObject238.bin"/><Relationship Id="rId25" Type="http://schemas.openxmlformats.org/officeDocument/2006/relationships/oleObject" Target="../embeddings/oleObject242.bin"/><Relationship Id="rId2" Type="http://schemas.openxmlformats.org/officeDocument/2006/relationships/slideLayout" Target="../slideLayouts/slideLayout8.xml"/><Relationship Id="rId16" Type="http://schemas.openxmlformats.org/officeDocument/2006/relationships/image" Target="../media/image191.wmf"/><Relationship Id="rId20" Type="http://schemas.openxmlformats.org/officeDocument/2006/relationships/image" Target="../media/image193.wmf"/><Relationship Id="rId29" Type="http://schemas.openxmlformats.org/officeDocument/2006/relationships/oleObject" Target="../embeddings/oleObject244.bin"/><Relationship Id="rId1" Type="http://schemas.openxmlformats.org/officeDocument/2006/relationships/vmlDrawing" Target="../drawings/vmlDrawing16.vml"/><Relationship Id="rId6" Type="http://schemas.openxmlformats.org/officeDocument/2006/relationships/image" Target="../media/image186.wmf"/><Relationship Id="rId11" Type="http://schemas.openxmlformats.org/officeDocument/2006/relationships/oleObject" Target="../embeddings/oleObject235.bin"/><Relationship Id="rId24" Type="http://schemas.openxmlformats.org/officeDocument/2006/relationships/image" Target="../media/image195.wmf"/><Relationship Id="rId5" Type="http://schemas.openxmlformats.org/officeDocument/2006/relationships/oleObject" Target="../embeddings/oleObject232.bin"/><Relationship Id="rId15" Type="http://schemas.openxmlformats.org/officeDocument/2006/relationships/oleObject" Target="../embeddings/oleObject237.bin"/><Relationship Id="rId23" Type="http://schemas.openxmlformats.org/officeDocument/2006/relationships/oleObject" Target="../embeddings/oleObject241.bin"/><Relationship Id="rId28" Type="http://schemas.openxmlformats.org/officeDocument/2006/relationships/image" Target="../media/image197.wmf"/><Relationship Id="rId10" Type="http://schemas.openxmlformats.org/officeDocument/2006/relationships/image" Target="../media/image188.wmf"/><Relationship Id="rId19" Type="http://schemas.openxmlformats.org/officeDocument/2006/relationships/oleObject" Target="../embeddings/oleObject239.bin"/><Relationship Id="rId31" Type="http://schemas.openxmlformats.org/officeDocument/2006/relationships/image" Target="../media/image198.wmf"/><Relationship Id="rId4" Type="http://schemas.openxmlformats.org/officeDocument/2006/relationships/image" Target="../media/image185.wmf"/><Relationship Id="rId9" Type="http://schemas.openxmlformats.org/officeDocument/2006/relationships/oleObject" Target="../embeddings/oleObject234.bin"/><Relationship Id="rId14" Type="http://schemas.openxmlformats.org/officeDocument/2006/relationships/image" Target="../media/image190.wmf"/><Relationship Id="rId22" Type="http://schemas.openxmlformats.org/officeDocument/2006/relationships/image" Target="../media/image194.wmf"/><Relationship Id="rId27" Type="http://schemas.openxmlformats.org/officeDocument/2006/relationships/oleObject" Target="../embeddings/oleObject243.bin"/><Relationship Id="rId30" Type="http://schemas.openxmlformats.org/officeDocument/2006/relationships/oleObject" Target="../embeddings/oleObject245.bin"/></Relationships>
</file>

<file path=ppt/slides/_rels/slide25.xml.rels><?xml version="1.0" encoding="UTF-8" standalone="yes"?>
<Relationships xmlns="http://schemas.openxmlformats.org/package/2006/relationships"><Relationship Id="rId13" Type="http://schemas.openxmlformats.org/officeDocument/2006/relationships/oleObject" Target="../embeddings/oleObject251.bin"/><Relationship Id="rId18" Type="http://schemas.openxmlformats.org/officeDocument/2006/relationships/oleObject" Target="../embeddings/oleObject254.bin"/><Relationship Id="rId26" Type="http://schemas.openxmlformats.org/officeDocument/2006/relationships/oleObject" Target="../embeddings/oleObject258.bin"/><Relationship Id="rId3" Type="http://schemas.openxmlformats.org/officeDocument/2006/relationships/oleObject" Target="../embeddings/oleObject246.bin"/><Relationship Id="rId21" Type="http://schemas.openxmlformats.org/officeDocument/2006/relationships/image" Target="../media/image201.wmf"/><Relationship Id="rId34" Type="http://schemas.openxmlformats.org/officeDocument/2006/relationships/image" Target="../media/image210.png"/><Relationship Id="rId7" Type="http://schemas.openxmlformats.org/officeDocument/2006/relationships/oleObject" Target="../embeddings/oleObject248.bin"/><Relationship Id="rId12" Type="http://schemas.openxmlformats.org/officeDocument/2006/relationships/image" Target="../media/image196.wmf"/><Relationship Id="rId17" Type="http://schemas.openxmlformats.org/officeDocument/2006/relationships/image" Target="../media/image199.wmf"/><Relationship Id="rId25" Type="http://schemas.openxmlformats.org/officeDocument/2006/relationships/image" Target="../media/image203.wmf"/><Relationship Id="rId33" Type="http://schemas.openxmlformats.org/officeDocument/2006/relationships/image" Target="../media/image207.wmf"/><Relationship Id="rId2" Type="http://schemas.openxmlformats.org/officeDocument/2006/relationships/slideLayout" Target="../slideLayouts/slideLayout8.xml"/><Relationship Id="rId16" Type="http://schemas.openxmlformats.org/officeDocument/2006/relationships/oleObject" Target="../embeddings/oleObject253.bin"/><Relationship Id="rId20" Type="http://schemas.openxmlformats.org/officeDocument/2006/relationships/oleObject" Target="../embeddings/oleObject255.bin"/><Relationship Id="rId29" Type="http://schemas.openxmlformats.org/officeDocument/2006/relationships/image" Target="../media/image205.wmf"/><Relationship Id="rId1" Type="http://schemas.openxmlformats.org/officeDocument/2006/relationships/vmlDrawing" Target="../drawings/vmlDrawing17.vml"/><Relationship Id="rId6" Type="http://schemas.openxmlformats.org/officeDocument/2006/relationships/image" Target="../media/image193.wmf"/><Relationship Id="rId11" Type="http://schemas.openxmlformats.org/officeDocument/2006/relationships/oleObject" Target="../embeddings/oleObject250.bin"/><Relationship Id="rId24" Type="http://schemas.openxmlformats.org/officeDocument/2006/relationships/oleObject" Target="../embeddings/oleObject257.bin"/><Relationship Id="rId32" Type="http://schemas.openxmlformats.org/officeDocument/2006/relationships/oleObject" Target="../embeddings/oleObject261.bin"/><Relationship Id="rId5" Type="http://schemas.openxmlformats.org/officeDocument/2006/relationships/oleObject" Target="../embeddings/oleObject247.bin"/><Relationship Id="rId15" Type="http://schemas.openxmlformats.org/officeDocument/2006/relationships/oleObject" Target="../embeddings/oleObject252.bin"/><Relationship Id="rId23" Type="http://schemas.openxmlformats.org/officeDocument/2006/relationships/image" Target="../media/image202.wmf"/><Relationship Id="rId28" Type="http://schemas.openxmlformats.org/officeDocument/2006/relationships/oleObject" Target="../embeddings/oleObject259.bin"/><Relationship Id="rId10" Type="http://schemas.openxmlformats.org/officeDocument/2006/relationships/image" Target="../media/image195.wmf"/><Relationship Id="rId19" Type="http://schemas.openxmlformats.org/officeDocument/2006/relationships/image" Target="../media/image200.wmf"/><Relationship Id="rId31" Type="http://schemas.openxmlformats.org/officeDocument/2006/relationships/image" Target="../media/image206.wmf"/><Relationship Id="rId4" Type="http://schemas.openxmlformats.org/officeDocument/2006/relationships/image" Target="../media/image192.wmf"/><Relationship Id="rId9" Type="http://schemas.openxmlformats.org/officeDocument/2006/relationships/oleObject" Target="../embeddings/oleObject249.bin"/><Relationship Id="rId14" Type="http://schemas.openxmlformats.org/officeDocument/2006/relationships/image" Target="../media/image197.wmf"/><Relationship Id="rId22" Type="http://schemas.openxmlformats.org/officeDocument/2006/relationships/oleObject" Target="../embeddings/oleObject256.bin"/><Relationship Id="rId27" Type="http://schemas.openxmlformats.org/officeDocument/2006/relationships/image" Target="../media/image204.wmf"/><Relationship Id="rId30" Type="http://schemas.openxmlformats.org/officeDocument/2006/relationships/oleObject" Target="../embeddings/oleObject260.bin"/><Relationship Id="rId8" Type="http://schemas.openxmlformats.org/officeDocument/2006/relationships/image" Target="../media/image194.wmf"/></Relationships>
</file>

<file path=ppt/slides/_rels/slide26.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oleObject" Target="../embeddings/oleObject267.bin"/><Relationship Id="rId18" Type="http://schemas.openxmlformats.org/officeDocument/2006/relationships/image" Target="../media/image195.wmf"/><Relationship Id="rId26" Type="http://schemas.openxmlformats.org/officeDocument/2006/relationships/oleObject" Target="../embeddings/oleObject274.bin"/><Relationship Id="rId3" Type="http://schemas.openxmlformats.org/officeDocument/2006/relationships/oleObject" Target="../embeddings/oleObject262.bin"/><Relationship Id="rId21" Type="http://schemas.openxmlformats.org/officeDocument/2006/relationships/oleObject" Target="../embeddings/oleObject271.bin"/><Relationship Id="rId7" Type="http://schemas.openxmlformats.org/officeDocument/2006/relationships/oleObject" Target="../embeddings/oleObject264.bin"/><Relationship Id="rId12" Type="http://schemas.openxmlformats.org/officeDocument/2006/relationships/image" Target="../media/image192.wmf"/><Relationship Id="rId17" Type="http://schemas.openxmlformats.org/officeDocument/2006/relationships/oleObject" Target="../embeddings/oleObject269.bin"/><Relationship Id="rId25" Type="http://schemas.openxmlformats.org/officeDocument/2006/relationships/image" Target="../media/image199.wmf"/><Relationship Id="rId2" Type="http://schemas.openxmlformats.org/officeDocument/2006/relationships/slideLayout" Target="../slideLayouts/slideLayout8.xml"/><Relationship Id="rId16" Type="http://schemas.openxmlformats.org/officeDocument/2006/relationships/image" Target="../media/image194.wmf"/><Relationship Id="rId20" Type="http://schemas.openxmlformats.org/officeDocument/2006/relationships/image" Target="../media/image196.wmf"/><Relationship Id="rId29" Type="http://schemas.openxmlformats.org/officeDocument/2006/relationships/image" Target="../media/image213.wmf"/><Relationship Id="rId1" Type="http://schemas.openxmlformats.org/officeDocument/2006/relationships/vmlDrawing" Target="../drawings/vmlDrawing18.vml"/><Relationship Id="rId6" Type="http://schemas.openxmlformats.org/officeDocument/2006/relationships/image" Target="../media/image209.wmf"/><Relationship Id="rId11" Type="http://schemas.openxmlformats.org/officeDocument/2006/relationships/oleObject" Target="../embeddings/oleObject266.bin"/><Relationship Id="rId24" Type="http://schemas.openxmlformats.org/officeDocument/2006/relationships/oleObject" Target="../embeddings/oleObject273.bin"/><Relationship Id="rId5" Type="http://schemas.openxmlformats.org/officeDocument/2006/relationships/oleObject" Target="../embeddings/oleObject263.bin"/><Relationship Id="rId15" Type="http://schemas.openxmlformats.org/officeDocument/2006/relationships/oleObject" Target="../embeddings/oleObject268.bin"/><Relationship Id="rId23" Type="http://schemas.openxmlformats.org/officeDocument/2006/relationships/oleObject" Target="../embeddings/oleObject272.bin"/><Relationship Id="rId28" Type="http://schemas.openxmlformats.org/officeDocument/2006/relationships/oleObject" Target="../embeddings/oleObject275.bin"/><Relationship Id="rId10" Type="http://schemas.openxmlformats.org/officeDocument/2006/relationships/image" Target="../media/image211.wmf"/><Relationship Id="rId19" Type="http://schemas.openxmlformats.org/officeDocument/2006/relationships/oleObject" Target="../embeddings/oleObject270.bin"/><Relationship Id="rId4" Type="http://schemas.openxmlformats.org/officeDocument/2006/relationships/image" Target="../media/image208.wmf"/><Relationship Id="rId9" Type="http://schemas.openxmlformats.org/officeDocument/2006/relationships/oleObject" Target="../embeddings/oleObject265.bin"/><Relationship Id="rId14" Type="http://schemas.openxmlformats.org/officeDocument/2006/relationships/image" Target="../media/image193.wmf"/><Relationship Id="rId22" Type="http://schemas.openxmlformats.org/officeDocument/2006/relationships/image" Target="../media/image197.wmf"/><Relationship Id="rId27" Type="http://schemas.openxmlformats.org/officeDocument/2006/relationships/image" Target="../media/image212.wmf"/></Relationships>
</file>

<file path=ppt/slides/_rels/slide27.xml.rels><?xml version="1.0" encoding="UTF-8" standalone="yes"?>
<Relationships xmlns="http://schemas.openxmlformats.org/package/2006/relationships"><Relationship Id="rId13" Type="http://schemas.openxmlformats.org/officeDocument/2006/relationships/image" Target="../media/image218.wmf"/><Relationship Id="rId18" Type="http://schemas.openxmlformats.org/officeDocument/2006/relationships/oleObject" Target="../embeddings/oleObject283.bin"/><Relationship Id="rId26" Type="http://schemas.openxmlformats.org/officeDocument/2006/relationships/oleObject" Target="../embeddings/oleObject288.bin"/><Relationship Id="rId3" Type="http://schemas.openxmlformats.org/officeDocument/2006/relationships/notesSlide" Target="../notesSlides/notesSlide3.xml"/><Relationship Id="rId21" Type="http://schemas.openxmlformats.org/officeDocument/2006/relationships/oleObject" Target="../embeddings/oleObject285.bin"/><Relationship Id="rId7" Type="http://schemas.openxmlformats.org/officeDocument/2006/relationships/image" Target="../media/image215.wmf"/><Relationship Id="rId12" Type="http://schemas.openxmlformats.org/officeDocument/2006/relationships/oleObject" Target="../embeddings/oleObject280.bin"/><Relationship Id="rId17" Type="http://schemas.openxmlformats.org/officeDocument/2006/relationships/image" Target="../media/image220.emf"/><Relationship Id="rId25" Type="http://schemas.openxmlformats.org/officeDocument/2006/relationships/image" Target="../media/image223.wmf"/><Relationship Id="rId33" Type="http://schemas.openxmlformats.org/officeDocument/2006/relationships/image" Target="../media/image227.wmf"/><Relationship Id="rId2" Type="http://schemas.openxmlformats.org/officeDocument/2006/relationships/slideLayout" Target="../slideLayouts/slideLayout8.xml"/><Relationship Id="rId16" Type="http://schemas.openxmlformats.org/officeDocument/2006/relationships/oleObject" Target="../embeddings/oleObject282.bin"/><Relationship Id="rId20" Type="http://schemas.openxmlformats.org/officeDocument/2006/relationships/oleObject" Target="../embeddings/oleObject284.bin"/><Relationship Id="rId29" Type="http://schemas.openxmlformats.org/officeDocument/2006/relationships/image" Target="../media/image225.wmf"/><Relationship Id="rId1" Type="http://schemas.openxmlformats.org/officeDocument/2006/relationships/vmlDrawing" Target="../drawings/vmlDrawing19.vml"/><Relationship Id="rId6" Type="http://schemas.openxmlformats.org/officeDocument/2006/relationships/oleObject" Target="../embeddings/oleObject277.bin"/><Relationship Id="rId11" Type="http://schemas.openxmlformats.org/officeDocument/2006/relationships/image" Target="../media/image217.emf"/><Relationship Id="rId24" Type="http://schemas.openxmlformats.org/officeDocument/2006/relationships/oleObject" Target="../embeddings/oleObject287.bin"/><Relationship Id="rId32" Type="http://schemas.openxmlformats.org/officeDocument/2006/relationships/oleObject" Target="../embeddings/oleObject291.bin"/><Relationship Id="rId5" Type="http://schemas.openxmlformats.org/officeDocument/2006/relationships/image" Target="../media/image214.wmf"/><Relationship Id="rId15" Type="http://schemas.openxmlformats.org/officeDocument/2006/relationships/image" Target="../media/image219.wmf"/><Relationship Id="rId23" Type="http://schemas.openxmlformats.org/officeDocument/2006/relationships/image" Target="../media/image222.emf"/><Relationship Id="rId28" Type="http://schemas.openxmlformats.org/officeDocument/2006/relationships/oleObject" Target="../embeddings/oleObject289.bin"/><Relationship Id="rId10" Type="http://schemas.openxmlformats.org/officeDocument/2006/relationships/oleObject" Target="../embeddings/oleObject279.bin"/><Relationship Id="rId19" Type="http://schemas.openxmlformats.org/officeDocument/2006/relationships/image" Target="../media/image221.emf"/><Relationship Id="rId31" Type="http://schemas.openxmlformats.org/officeDocument/2006/relationships/image" Target="../media/image226.wmf"/><Relationship Id="rId4" Type="http://schemas.openxmlformats.org/officeDocument/2006/relationships/oleObject" Target="../embeddings/oleObject276.bin"/><Relationship Id="rId9" Type="http://schemas.openxmlformats.org/officeDocument/2006/relationships/image" Target="../media/image216.wmf"/><Relationship Id="rId14" Type="http://schemas.openxmlformats.org/officeDocument/2006/relationships/oleObject" Target="../embeddings/oleObject281.bin"/><Relationship Id="rId22" Type="http://schemas.openxmlformats.org/officeDocument/2006/relationships/oleObject" Target="../embeddings/oleObject286.bin"/><Relationship Id="rId27" Type="http://schemas.openxmlformats.org/officeDocument/2006/relationships/image" Target="../media/image224.wmf"/><Relationship Id="rId30" Type="http://schemas.openxmlformats.org/officeDocument/2006/relationships/oleObject" Target="../embeddings/oleObject290.bin"/><Relationship Id="rId8" Type="http://schemas.openxmlformats.org/officeDocument/2006/relationships/oleObject" Target="../embeddings/oleObject27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94.bin"/><Relationship Id="rId13" Type="http://schemas.openxmlformats.org/officeDocument/2006/relationships/image" Target="../media/image232.wmf"/><Relationship Id="rId3" Type="http://schemas.openxmlformats.org/officeDocument/2006/relationships/notesSlide" Target="../notesSlides/notesSlide4.xml"/><Relationship Id="rId7" Type="http://schemas.openxmlformats.org/officeDocument/2006/relationships/image" Target="../media/image229.wmf"/><Relationship Id="rId12" Type="http://schemas.openxmlformats.org/officeDocument/2006/relationships/oleObject" Target="../embeddings/oleObject296.bin"/><Relationship Id="rId17" Type="http://schemas.openxmlformats.org/officeDocument/2006/relationships/image" Target="../media/image234.wmf"/><Relationship Id="rId2" Type="http://schemas.openxmlformats.org/officeDocument/2006/relationships/slideLayout" Target="../slideLayouts/slideLayout8.xml"/><Relationship Id="rId16" Type="http://schemas.openxmlformats.org/officeDocument/2006/relationships/oleObject" Target="../embeddings/oleObject298.bin"/><Relationship Id="rId1" Type="http://schemas.openxmlformats.org/officeDocument/2006/relationships/vmlDrawing" Target="../drawings/vmlDrawing20.vml"/><Relationship Id="rId6" Type="http://schemas.openxmlformats.org/officeDocument/2006/relationships/oleObject" Target="../embeddings/oleObject293.bin"/><Relationship Id="rId11" Type="http://schemas.openxmlformats.org/officeDocument/2006/relationships/image" Target="../media/image231.wmf"/><Relationship Id="rId5" Type="http://schemas.openxmlformats.org/officeDocument/2006/relationships/image" Target="../media/image228.wmf"/><Relationship Id="rId15" Type="http://schemas.openxmlformats.org/officeDocument/2006/relationships/image" Target="../media/image233.wmf"/><Relationship Id="rId10" Type="http://schemas.openxmlformats.org/officeDocument/2006/relationships/oleObject" Target="../embeddings/oleObject295.bin"/><Relationship Id="rId4" Type="http://schemas.openxmlformats.org/officeDocument/2006/relationships/oleObject" Target="../embeddings/oleObject292.bin"/><Relationship Id="rId9" Type="http://schemas.openxmlformats.org/officeDocument/2006/relationships/image" Target="../media/image230.wmf"/><Relationship Id="rId14" Type="http://schemas.openxmlformats.org/officeDocument/2006/relationships/oleObject" Target="../embeddings/oleObject297.bin"/></Relationships>
</file>

<file path=ppt/slides/_rels/slide29.xml.rels><?xml version="1.0" encoding="UTF-8" standalone="yes"?>
<Relationships xmlns="http://schemas.openxmlformats.org/package/2006/relationships"><Relationship Id="rId8" Type="http://schemas.openxmlformats.org/officeDocument/2006/relationships/image" Target="../media/image237.wmf"/><Relationship Id="rId13" Type="http://schemas.openxmlformats.org/officeDocument/2006/relationships/oleObject" Target="../embeddings/oleObject304.bin"/><Relationship Id="rId18" Type="http://schemas.openxmlformats.org/officeDocument/2006/relationships/image" Target="../media/image242.wmf"/><Relationship Id="rId26" Type="http://schemas.openxmlformats.org/officeDocument/2006/relationships/image" Target="../media/image246.wmf"/><Relationship Id="rId3" Type="http://schemas.openxmlformats.org/officeDocument/2006/relationships/oleObject" Target="../embeddings/oleObject299.bin"/><Relationship Id="rId21" Type="http://schemas.openxmlformats.org/officeDocument/2006/relationships/oleObject" Target="../embeddings/oleObject308.bin"/><Relationship Id="rId7" Type="http://schemas.openxmlformats.org/officeDocument/2006/relationships/oleObject" Target="../embeddings/oleObject301.bin"/><Relationship Id="rId12" Type="http://schemas.openxmlformats.org/officeDocument/2006/relationships/image" Target="../media/image239.emf"/><Relationship Id="rId17" Type="http://schemas.openxmlformats.org/officeDocument/2006/relationships/oleObject" Target="../embeddings/oleObject306.bin"/><Relationship Id="rId25" Type="http://schemas.openxmlformats.org/officeDocument/2006/relationships/oleObject" Target="../embeddings/oleObject310.bin"/><Relationship Id="rId2" Type="http://schemas.openxmlformats.org/officeDocument/2006/relationships/slideLayout" Target="../slideLayouts/slideLayout8.xml"/><Relationship Id="rId16" Type="http://schemas.openxmlformats.org/officeDocument/2006/relationships/image" Target="../media/image241.wmf"/><Relationship Id="rId20" Type="http://schemas.openxmlformats.org/officeDocument/2006/relationships/image" Target="../media/image243.wmf"/><Relationship Id="rId29" Type="http://schemas.openxmlformats.org/officeDocument/2006/relationships/oleObject" Target="../embeddings/oleObject312.bin"/><Relationship Id="rId1" Type="http://schemas.openxmlformats.org/officeDocument/2006/relationships/vmlDrawing" Target="../drawings/vmlDrawing21.vml"/><Relationship Id="rId6" Type="http://schemas.openxmlformats.org/officeDocument/2006/relationships/image" Target="../media/image236.wmf"/><Relationship Id="rId11" Type="http://schemas.openxmlformats.org/officeDocument/2006/relationships/oleObject" Target="../embeddings/oleObject303.bin"/><Relationship Id="rId24" Type="http://schemas.openxmlformats.org/officeDocument/2006/relationships/image" Target="../media/image245.emf"/><Relationship Id="rId32" Type="http://schemas.openxmlformats.org/officeDocument/2006/relationships/image" Target="../media/image249.wmf"/><Relationship Id="rId5" Type="http://schemas.openxmlformats.org/officeDocument/2006/relationships/oleObject" Target="../embeddings/oleObject300.bin"/><Relationship Id="rId15" Type="http://schemas.openxmlformats.org/officeDocument/2006/relationships/oleObject" Target="../embeddings/oleObject305.bin"/><Relationship Id="rId23" Type="http://schemas.openxmlformats.org/officeDocument/2006/relationships/oleObject" Target="../embeddings/oleObject309.bin"/><Relationship Id="rId28" Type="http://schemas.openxmlformats.org/officeDocument/2006/relationships/image" Target="../media/image247.emf"/><Relationship Id="rId10" Type="http://schemas.openxmlformats.org/officeDocument/2006/relationships/image" Target="../media/image238.wmf"/><Relationship Id="rId19" Type="http://schemas.openxmlformats.org/officeDocument/2006/relationships/oleObject" Target="../embeddings/oleObject307.bin"/><Relationship Id="rId31" Type="http://schemas.openxmlformats.org/officeDocument/2006/relationships/oleObject" Target="../embeddings/oleObject313.bin"/><Relationship Id="rId4" Type="http://schemas.openxmlformats.org/officeDocument/2006/relationships/image" Target="../media/image235.wmf"/><Relationship Id="rId9" Type="http://schemas.openxmlformats.org/officeDocument/2006/relationships/oleObject" Target="../embeddings/oleObject302.bin"/><Relationship Id="rId14" Type="http://schemas.openxmlformats.org/officeDocument/2006/relationships/image" Target="../media/image240.wmf"/><Relationship Id="rId22" Type="http://schemas.openxmlformats.org/officeDocument/2006/relationships/image" Target="../media/image244.wmf"/><Relationship Id="rId27" Type="http://schemas.openxmlformats.org/officeDocument/2006/relationships/oleObject" Target="../embeddings/oleObject311.bin"/><Relationship Id="rId30" Type="http://schemas.openxmlformats.org/officeDocument/2006/relationships/image" Target="../media/image24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319.bin"/><Relationship Id="rId18" Type="http://schemas.openxmlformats.org/officeDocument/2006/relationships/image" Target="../media/image245.emf"/><Relationship Id="rId26" Type="http://schemas.openxmlformats.org/officeDocument/2006/relationships/image" Target="../media/image251.wmf"/><Relationship Id="rId39" Type="http://schemas.openxmlformats.org/officeDocument/2006/relationships/image" Target="../media/image255.wmf"/><Relationship Id="rId21" Type="http://schemas.openxmlformats.org/officeDocument/2006/relationships/oleObject" Target="../embeddings/oleObject323.bin"/><Relationship Id="rId34" Type="http://schemas.openxmlformats.org/officeDocument/2006/relationships/image" Target="../media/image253.wmf"/><Relationship Id="rId42" Type="http://schemas.openxmlformats.org/officeDocument/2006/relationships/oleObject" Target="../embeddings/oleObject334.bin"/><Relationship Id="rId7" Type="http://schemas.openxmlformats.org/officeDocument/2006/relationships/oleObject" Target="../embeddings/oleObject316.bin"/><Relationship Id="rId2" Type="http://schemas.openxmlformats.org/officeDocument/2006/relationships/slideLayout" Target="../slideLayouts/slideLayout8.xml"/><Relationship Id="rId16" Type="http://schemas.openxmlformats.org/officeDocument/2006/relationships/image" Target="../media/image244.wmf"/><Relationship Id="rId29" Type="http://schemas.openxmlformats.org/officeDocument/2006/relationships/oleObject" Target="../embeddings/oleObject327.bin"/><Relationship Id="rId1" Type="http://schemas.openxmlformats.org/officeDocument/2006/relationships/vmlDrawing" Target="../drawings/vmlDrawing22.vml"/><Relationship Id="rId6" Type="http://schemas.openxmlformats.org/officeDocument/2006/relationships/image" Target="../media/image239.emf"/><Relationship Id="rId11" Type="http://schemas.openxmlformats.org/officeDocument/2006/relationships/oleObject" Target="../embeddings/oleObject318.bin"/><Relationship Id="rId24" Type="http://schemas.openxmlformats.org/officeDocument/2006/relationships/image" Target="../media/image250.wmf"/><Relationship Id="rId32" Type="http://schemas.openxmlformats.org/officeDocument/2006/relationships/image" Target="../media/image252.wmf"/><Relationship Id="rId37" Type="http://schemas.openxmlformats.org/officeDocument/2006/relationships/image" Target="../media/image254.wmf"/><Relationship Id="rId40" Type="http://schemas.openxmlformats.org/officeDocument/2006/relationships/oleObject" Target="../embeddings/oleObject333.bin"/><Relationship Id="rId45" Type="http://schemas.openxmlformats.org/officeDocument/2006/relationships/image" Target="../media/image258.wmf"/><Relationship Id="rId5" Type="http://schemas.openxmlformats.org/officeDocument/2006/relationships/oleObject" Target="../embeddings/oleObject315.bin"/><Relationship Id="rId15" Type="http://schemas.openxmlformats.org/officeDocument/2006/relationships/oleObject" Target="../embeddings/oleObject320.bin"/><Relationship Id="rId23" Type="http://schemas.openxmlformats.org/officeDocument/2006/relationships/oleObject" Target="../embeddings/oleObject324.bin"/><Relationship Id="rId28" Type="http://schemas.openxmlformats.org/officeDocument/2006/relationships/image" Target="../media/image248.emf"/><Relationship Id="rId36" Type="http://schemas.openxmlformats.org/officeDocument/2006/relationships/oleObject" Target="../embeddings/oleObject331.bin"/><Relationship Id="rId10" Type="http://schemas.openxmlformats.org/officeDocument/2006/relationships/image" Target="../media/image241.wmf"/><Relationship Id="rId19" Type="http://schemas.openxmlformats.org/officeDocument/2006/relationships/oleObject" Target="../embeddings/oleObject322.bin"/><Relationship Id="rId31" Type="http://schemas.openxmlformats.org/officeDocument/2006/relationships/oleObject" Target="../embeddings/oleObject328.bin"/><Relationship Id="rId44" Type="http://schemas.openxmlformats.org/officeDocument/2006/relationships/oleObject" Target="../embeddings/oleObject335.bin"/><Relationship Id="rId4" Type="http://schemas.openxmlformats.org/officeDocument/2006/relationships/image" Target="../media/image238.wmf"/><Relationship Id="rId9" Type="http://schemas.openxmlformats.org/officeDocument/2006/relationships/oleObject" Target="../embeddings/oleObject317.bin"/><Relationship Id="rId14" Type="http://schemas.openxmlformats.org/officeDocument/2006/relationships/image" Target="../media/image243.wmf"/><Relationship Id="rId22" Type="http://schemas.openxmlformats.org/officeDocument/2006/relationships/image" Target="../media/image247.emf"/><Relationship Id="rId27" Type="http://schemas.openxmlformats.org/officeDocument/2006/relationships/oleObject" Target="../embeddings/oleObject326.bin"/><Relationship Id="rId30" Type="http://schemas.openxmlformats.org/officeDocument/2006/relationships/image" Target="../media/image249.wmf"/><Relationship Id="rId35" Type="http://schemas.openxmlformats.org/officeDocument/2006/relationships/oleObject" Target="../embeddings/oleObject330.bin"/><Relationship Id="rId43" Type="http://schemas.openxmlformats.org/officeDocument/2006/relationships/image" Target="../media/image257.wmf"/><Relationship Id="rId8" Type="http://schemas.openxmlformats.org/officeDocument/2006/relationships/image" Target="../media/image240.wmf"/><Relationship Id="rId3" Type="http://schemas.openxmlformats.org/officeDocument/2006/relationships/oleObject" Target="../embeddings/oleObject314.bin"/><Relationship Id="rId12" Type="http://schemas.openxmlformats.org/officeDocument/2006/relationships/image" Target="../media/image242.wmf"/><Relationship Id="rId17" Type="http://schemas.openxmlformats.org/officeDocument/2006/relationships/oleObject" Target="../embeddings/oleObject321.bin"/><Relationship Id="rId25" Type="http://schemas.openxmlformats.org/officeDocument/2006/relationships/oleObject" Target="../embeddings/oleObject325.bin"/><Relationship Id="rId33" Type="http://schemas.openxmlformats.org/officeDocument/2006/relationships/oleObject" Target="../embeddings/oleObject329.bin"/><Relationship Id="rId38" Type="http://schemas.openxmlformats.org/officeDocument/2006/relationships/oleObject" Target="../embeddings/oleObject332.bin"/><Relationship Id="rId20" Type="http://schemas.openxmlformats.org/officeDocument/2006/relationships/image" Target="../media/image246.wmf"/><Relationship Id="rId41" Type="http://schemas.openxmlformats.org/officeDocument/2006/relationships/image" Target="../media/image256.wmf"/></Relationships>
</file>

<file path=ppt/slides/_rels/slide31.xml.rels><?xml version="1.0" encoding="UTF-8" standalone="yes"?>
<Relationships xmlns="http://schemas.openxmlformats.org/package/2006/relationships"><Relationship Id="rId13" Type="http://schemas.openxmlformats.org/officeDocument/2006/relationships/oleObject" Target="../embeddings/oleObject341.bin"/><Relationship Id="rId18" Type="http://schemas.openxmlformats.org/officeDocument/2006/relationships/image" Target="../media/image246.wmf"/><Relationship Id="rId26" Type="http://schemas.openxmlformats.org/officeDocument/2006/relationships/image" Target="../media/image249.wmf"/><Relationship Id="rId39" Type="http://schemas.openxmlformats.org/officeDocument/2006/relationships/image" Target="../media/image268.wmf"/><Relationship Id="rId21" Type="http://schemas.openxmlformats.org/officeDocument/2006/relationships/oleObject" Target="../embeddings/oleObject345.bin"/><Relationship Id="rId34" Type="http://schemas.openxmlformats.org/officeDocument/2006/relationships/oleObject" Target="../embeddings/oleObject352.bin"/><Relationship Id="rId7" Type="http://schemas.openxmlformats.org/officeDocument/2006/relationships/oleObject" Target="../embeddings/oleObject338.bin"/><Relationship Id="rId12" Type="http://schemas.openxmlformats.org/officeDocument/2006/relationships/image" Target="../media/image242.wmf"/><Relationship Id="rId17" Type="http://schemas.openxmlformats.org/officeDocument/2006/relationships/oleObject" Target="../embeddings/oleObject343.bin"/><Relationship Id="rId25" Type="http://schemas.openxmlformats.org/officeDocument/2006/relationships/oleObject" Target="../embeddings/oleObject347.bin"/><Relationship Id="rId33" Type="http://schemas.openxmlformats.org/officeDocument/2006/relationships/image" Target="../media/image265.wmf"/><Relationship Id="rId38" Type="http://schemas.openxmlformats.org/officeDocument/2006/relationships/oleObject" Target="../embeddings/oleObject354.bin"/><Relationship Id="rId2" Type="http://schemas.openxmlformats.org/officeDocument/2006/relationships/slideLayout" Target="../slideLayouts/slideLayout8.xml"/><Relationship Id="rId16" Type="http://schemas.openxmlformats.org/officeDocument/2006/relationships/image" Target="../media/image260.emf"/><Relationship Id="rId20" Type="http://schemas.openxmlformats.org/officeDocument/2006/relationships/image" Target="../media/image261.emf"/><Relationship Id="rId29" Type="http://schemas.openxmlformats.org/officeDocument/2006/relationships/oleObject" Target="../embeddings/oleObject349.bin"/><Relationship Id="rId1" Type="http://schemas.openxmlformats.org/officeDocument/2006/relationships/vmlDrawing" Target="../drawings/vmlDrawing23.vml"/><Relationship Id="rId6" Type="http://schemas.openxmlformats.org/officeDocument/2006/relationships/image" Target="../media/image259.emf"/><Relationship Id="rId11" Type="http://schemas.openxmlformats.org/officeDocument/2006/relationships/oleObject" Target="../embeddings/oleObject340.bin"/><Relationship Id="rId24" Type="http://schemas.openxmlformats.org/officeDocument/2006/relationships/image" Target="../media/image244.wmf"/><Relationship Id="rId32" Type="http://schemas.openxmlformats.org/officeDocument/2006/relationships/oleObject" Target="../embeddings/oleObject351.bin"/><Relationship Id="rId37" Type="http://schemas.openxmlformats.org/officeDocument/2006/relationships/image" Target="../media/image267.wmf"/><Relationship Id="rId5" Type="http://schemas.openxmlformats.org/officeDocument/2006/relationships/oleObject" Target="../embeddings/oleObject337.bin"/><Relationship Id="rId15" Type="http://schemas.openxmlformats.org/officeDocument/2006/relationships/oleObject" Target="../embeddings/oleObject342.bin"/><Relationship Id="rId23" Type="http://schemas.openxmlformats.org/officeDocument/2006/relationships/oleObject" Target="../embeddings/oleObject346.bin"/><Relationship Id="rId28" Type="http://schemas.openxmlformats.org/officeDocument/2006/relationships/image" Target="../media/image263.wmf"/><Relationship Id="rId36" Type="http://schemas.openxmlformats.org/officeDocument/2006/relationships/oleObject" Target="../embeddings/oleObject353.bin"/><Relationship Id="rId10" Type="http://schemas.openxmlformats.org/officeDocument/2006/relationships/image" Target="../media/image241.wmf"/><Relationship Id="rId19" Type="http://schemas.openxmlformats.org/officeDocument/2006/relationships/oleObject" Target="../embeddings/oleObject344.bin"/><Relationship Id="rId31" Type="http://schemas.openxmlformats.org/officeDocument/2006/relationships/oleObject" Target="../embeddings/oleObject350.bin"/><Relationship Id="rId4" Type="http://schemas.openxmlformats.org/officeDocument/2006/relationships/image" Target="../media/image238.wmf"/><Relationship Id="rId9" Type="http://schemas.openxmlformats.org/officeDocument/2006/relationships/oleObject" Target="../embeddings/oleObject339.bin"/><Relationship Id="rId14" Type="http://schemas.openxmlformats.org/officeDocument/2006/relationships/image" Target="../media/image243.wmf"/><Relationship Id="rId22" Type="http://schemas.openxmlformats.org/officeDocument/2006/relationships/image" Target="../media/image262.emf"/><Relationship Id="rId27" Type="http://schemas.openxmlformats.org/officeDocument/2006/relationships/oleObject" Target="../embeddings/oleObject348.bin"/><Relationship Id="rId30" Type="http://schemas.openxmlformats.org/officeDocument/2006/relationships/image" Target="../media/image264.wmf"/><Relationship Id="rId35" Type="http://schemas.openxmlformats.org/officeDocument/2006/relationships/image" Target="../media/image266.wmf"/><Relationship Id="rId8" Type="http://schemas.openxmlformats.org/officeDocument/2006/relationships/image" Target="../media/image240.wmf"/><Relationship Id="rId3" Type="http://schemas.openxmlformats.org/officeDocument/2006/relationships/oleObject" Target="../embeddings/oleObject336.bin"/></Relationships>
</file>

<file path=ppt/slides/_rels/slide32.xml.rels><?xml version="1.0" encoding="UTF-8" standalone="yes"?>
<Relationships xmlns="http://schemas.openxmlformats.org/package/2006/relationships"><Relationship Id="rId13" Type="http://schemas.openxmlformats.org/officeDocument/2006/relationships/oleObject" Target="../embeddings/oleObject360.bin"/><Relationship Id="rId18" Type="http://schemas.openxmlformats.org/officeDocument/2006/relationships/image" Target="../media/image271.emf"/><Relationship Id="rId26" Type="http://schemas.openxmlformats.org/officeDocument/2006/relationships/image" Target="../media/image264.wmf"/><Relationship Id="rId39" Type="http://schemas.openxmlformats.org/officeDocument/2006/relationships/oleObject" Target="../embeddings/oleObject373.bin"/><Relationship Id="rId21" Type="http://schemas.openxmlformats.org/officeDocument/2006/relationships/oleObject" Target="../embeddings/oleObject364.bin"/><Relationship Id="rId34" Type="http://schemas.openxmlformats.org/officeDocument/2006/relationships/image" Target="../media/image276.wmf"/><Relationship Id="rId42" Type="http://schemas.openxmlformats.org/officeDocument/2006/relationships/image" Target="../media/image280.wmf"/><Relationship Id="rId47" Type="http://schemas.openxmlformats.org/officeDocument/2006/relationships/image" Target="../media/image282.wmf"/><Relationship Id="rId7" Type="http://schemas.openxmlformats.org/officeDocument/2006/relationships/oleObject" Target="../embeddings/oleObject357.bin"/><Relationship Id="rId2" Type="http://schemas.openxmlformats.org/officeDocument/2006/relationships/slideLayout" Target="../slideLayouts/slideLayout8.xml"/><Relationship Id="rId16" Type="http://schemas.openxmlformats.org/officeDocument/2006/relationships/image" Target="../media/image243.wmf"/><Relationship Id="rId29" Type="http://schemas.openxmlformats.org/officeDocument/2006/relationships/oleObject" Target="../embeddings/oleObject368.bin"/><Relationship Id="rId1" Type="http://schemas.openxmlformats.org/officeDocument/2006/relationships/vmlDrawing" Target="../drawings/vmlDrawing24.vml"/><Relationship Id="rId6" Type="http://schemas.openxmlformats.org/officeDocument/2006/relationships/image" Target="../media/image238.wmf"/><Relationship Id="rId11" Type="http://schemas.openxmlformats.org/officeDocument/2006/relationships/oleObject" Target="../embeddings/oleObject359.bin"/><Relationship Id="rId24" Type="http://schemas.openxmlformats.org/officeDocument/2006/relationships/image" Target="../media/image244.wmf"/><Relationship Id="rId32" Type="http://schemas.openxmlformats.org/officeDocument/2006/relationships/image" Target="../media/image275.wmf"/><Relationship Id="rId37" Type="http://schemas.openxmlformats.org/officeDocument/2006/relationships/oleObject" Target="../embeddings/oleObject372.bin"/><Relationship Id="rId40" Type="http://schemas.openxmlformats.org/officeDocument/2006/relationships/image" Target="../media/image279.wmf"/><Relationship Id="rId45" Type="http://schemas.openxmlformats.org/officeDocument/2006/relationships/image" Target="../media/image283.png"/><Relationship Id="rId5" Type="http://schemas.openxmlformats.org/officeDocument/2006/relationships/oleObject" Target="../embeddings/oleObject356.bin"/><Relationship Id="rId15" Type="http://schemas.openxmlformats.org/officeDocument/2006/relationships/oleObject" Target="../embeddings/oleObject361.bin"/><Relationship Id="rId23" Type="http://schemas.openxmlformats.org/officeDocument/2006/relationships/oleObject" Target="../embeddings/oleObject365.bin"/><Relationship Id="rId28" Type="http://schemas.openxmlformats.org/officeDocument/2006/relationships/image" Target="../media/image273.emf"/><Relationship Id="rId36" Type="http://schemas.openxmlformats.org/officeDocument/2006/relationships/image" Target="../media/image277.wmf"/><Relationship Id="rId10" Type="http://schemas.openxmlformats.org/officeDocument/2006/relationships/image" Target="../media/image240.wmf"/><Relationship Id="rId19" Type="http://schemas.openxmlformats.org/officeDocument/2006/relationships/oleObject" Target="../embeddings/oleObject363.bin"/><Relationship Id="rId31" Type="http://schemas.openxmlformats.org/officeDocument/2006/relationships/oleObject" Target="../embeddings/oleObject369.bin"/><Relationship Id="rId44" Type="http://schemas.openxmlformats.org/officeDocument/2006/relationships/image" Target="../media/image281.wmf"/><Relationship Id="rId4" Type="http://schemas.openxmlformats.org/officeDocument/2006/relationships/image" Target="../media/image269.wmf"/><Relationship Id="rId9" Type="http://schemas.openxmlformats.org/officeDocument/2006/relationships/oleObject" Target="../embeddings/oleObject358.bin"/><Relationship Id="rId14" Type="http://schemas.openxmlformats.org/officeDocument/2006/relationships/image" Target="../media/image242.wmf"/><Relationship Id="rId22" Type="http://schemas.openxmlformats.org/officeDocument/2006/relationships/image" Target="../media/image272.emf"/><Relationship Id="rId27" Type="http://schemas.openxmlformats.org/officeDocument/2006/relationships/oleObject" Target="../embeddings/oleObject367.bin"/><Relationship Id="rId30" Type="http://schemas.openxmlformats.org/officeDocument/2006/relationships/image" Target="../media/image274.wmf"/><Relationship Id="rId35" Type="http://schemas.openxmlformats.org/officeDocument/2006/relationships/oleObject" Target="../embeddings/oleObject371.bin"/><Relationship Id="rId43" Type="http://schemas.openxmlformats.org/officeDocument/2006/relationships/oleObject" Target="../embeddings/oleObject375.bin"/><Relationship Id="rId8" Type="http://schemas.openxmlformats.org/officeDocument/2006/relationships/image" Target="../media/image270.emf"/><Relationship Id="rId3" Type="http://schemas.openxmlformats.org/officeDocument/2006/relationships/oleObject" Target="../embeddings/oleObject355.bin"/><Relationship Id="rId12" Type="http://schemas.openxmlformats.org/officeDocument/2006/relationships/image" Target="../media/image241.wmf"/><Relationship Id="rId17" Type="http://schemas.openxmlformats.org/officeDocument/2006/relationships/oleObject" Target="../embeddings/oleObject362.bin"/><Relationship Id="rId25" Type="http://schemas.openxmlformats.org/officeDocument/2006/relationships/oleObject" Target="../embeddings/oleObject366.bin"/><Relationship Id="rId33" Type="http://schemas.openxmlformats.org/officeDocument/2006/relationships/oleObject" Target="../embeddings/oleObject370.bin"/><Relationship Id="rId38" Type="http://schemas.openxmlformats.org/officeDocument/2006/relationships/image" Target="../media/image278.wmf"/><Relationship Id="rId46" Type="http://schemas.openxmlformats.org/officeDocument/2006/relationships/oleObject" Target="../embeddings/oleObject376.bin"/><Relationship Id="rId20" Type="http://schemas.openxmlformats.org/officeDocument/2006/relationships/image" Target="../media/image246.wmf"/><Relationship Id="rId41" Type="http://schemas.openxmlformats.org/officeDocument/2006/relationships/oleObject" Target="../embeddings/oleObject374.bin"/></Relationships>
</file>

<file path=ppt/slides/_rels/slide33.xml.rels><?xml version="1.0" encoding="UTF-8" standalone="yes"?>
<Relationships xmlns="http://schemas.openxmlformats.org/package/2006/relationships"><Relationship Id="rId13" Type="http://schemas.openxmlformats.org/officeDocument/2006/relationships/image" Target="../media/image288.wmf"/><Relationship Id="rId18" Type="http://schemas.openxmlformats.org/officeDocument/2006/relationships/oleObject" Target="../embeddings/oleObject384.bin"/><Relationship Id="rId26" Type="http://schemas.openxmlformats.org/officeDocument/2006/relationships/oleObject" Target="../embeddings/oleObject388.bin"/><Relationship Id="rId21" Type="http://schemas.openxmlformats.org/officeDocument/2006/relationships/image" Target="../media/image291.emf"/><Relationship Id="rId34" Type="http://schemas.openxmlformats.org/officeDocument/2006/relationships/image" Target="../media/image297.wmf"/><Relationship Id="rId7" Type="http://schemas.openxmlformats.org/officeDocument/2006/relationships/image" Target="../media/image285.wmf"/><Relationship Id="rId12" Type="http://schemas.openxmlformats.org/officeDocument/2006/relationships/oleObject" Target="../embeddings/oleObject381.bin"/><Relationship Id="rId17" Type="http://schemas.openxmlformats.org/officeDocument/2006/relationships/image" Target="../media/image290.wmf"/><Relationship Id="rId25" Type="http://schemas.openxmlformats.org/officeDocument/2006/relationships/image" Target="../media/image293.emf"/><Relationship Id="rId33" Type="http://schemas.openxmlformats.org/officeDocument/2006/relationships/oleObject" Target="../embeddings/oleObject392.bin"/><Relationship Id="rId38" Type="http://schemas.openxmlformats.org/officeDocument/2006/relationships/image" Target="../media/image299.emf"/><Relationship Id="rId2" Type="http://schemas.openxmlformats.org/officeDocument/2006/relationships/slideLayout" Target="../slideLayouts/slideLayout8.xml"/><Relationship Id="rId16" Type="http://schemas.openxmlformats.org/officeDocument/2006/relationships/oleObject" Target="../embeddings/oleObject383.bin"/><Relationship Id="rId20" Type="http://schemas.openxmlformats.org/officeDocument/2006/relationships/oleObject" Target="../embeddings/oleObject385.bin"/><Relationship Id="rId29" Type="http://schemas.openxmlformats.org/officeDocument/2006/relationships/image" Target="../media/image295.wmf"/><Relationship Id="rId1" Type="http://schemas.openxmlformats.org/officeDocument/2006/relationships/vmlDrawing" Target="../drawings/vmlDrawing25.vml"/><Relationship Id="rId6" Type="http://schemas.openxmlformats.org/officeDocument/2006/relationships/oleObject" Target="../embeddings/oleObject378.bin"/><Relationship Id="rId11" Type="http://schemas.openxmlformats.org/officeDocument/2006/relationships/image" Target="../media/image287.emf"/><Relationship Id="rId24" Type="http://schemas.openxmlformats.org/officeDocument/2006/relationships/oleObject" Target="../embeddings/oleObject387.bin"/><Relationship Id="rId32" Type="http://schemas.openxmlformats.org/officeDocument/2006/relationships/image" Target="../media/image296.wmf"/><Relationship Id="rId37" Type="http://schemas.openxmlformats.org/officeDocument/2006/relationships/oleObject" Target="../embeddings/oleObject394.bin"/><Relationship Id="rId5" Type="http://schemas.openxmlformats.org/officeDocument/2006/relationships/image" Target="../media/image284.wmf"/><Relationship Id="rId15" Type="http://schemas.openxmlformats.org/officeDocument/2006/relationships/image" Target="../media/image289.wmf"/><Relationship Id="rId23" Type="http://schemas.openxmlformats.org/officeDocument/2006/relationships/image" Target="../media/image292.emf"/><Relationship Id="rId28" Type="http://schemas.openxmlformats.org/officeDocument/2006/relationships/oleObject" Target="../embeddings/oleObject389.bin"/><Relationship Id="rId36" Type="http://schemas.openxmlformats.org/officeDocument/2006/relationships/image" Target="../media/image298.wmf"/><Relationship Id="rId10" Type="http://schemas.openxmlformats.org/officeDocument/2006/relationships/oleObject" Target="../embeddings/oleObject380.bin"/><Relationship Id="rId19" Type="http://schemas.openxmlformats.org/officeDocument/2006/relationships/image" Target="../media/image244.wmf"/><Relationship Id="rId31" Type="http://schemas.openxmlformats.org/officeDocument/2006/relationships/oleObject" Target="../embeddings/oleObject391.bin"/><Relationship Id="rId4" Type="http://schemas.openxmlformats.org/officeDocument/2006/relationships/oleObject" Target="../embeddings/oleObject377.bin"/><Relationship Id="rId9" Type="http://schemas.openxmlformats.org/officeDocument/2006/relationships/image" Target="../media/image286.emf"/><Relationship Id="rId14" Type="http://schemas.openxmlformats.org/officeDocument/2006/relationships/oleObject" Target="../embeddings/oleObject382.bin"/><Relationship Id="rId22" Type="http://schemas.openxmlformats.org/officeDocument/2006/relationships/oleObject" Target="../embeddings/oleObject386.bin"/><Relationship Id="rId27" Type="http://schemas.openxmlformats.org/officeDocument/2006/relationships/image" Target="../media/image294.wmf"/><Relationship Id="rId30" Type="http://schemas.openxmlformats.org/officeDocument/2006/relationships/oleObject" Target="../embeddings/oleObject390.bin"/><Relationship Id="rId35" Type="http://schemas.openxmlformats.org/officeDocument/2006/relationships/oleObject" Target="../embeddings/oleObject393.bin"/><Relationship Id="rId8" Type="http://schemas.openxmlformats.org/officeDocument/2006/relationships/oleObject" Target="../embeddings/oleObject379.bin"/><Relationship Id="rId3" Type="http://schemas.openxmlformats.org/officeDocument/2006/relationships/image" Target="../media/image300.jpe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97.bin"/><Relationship Id="rId13" Type="http://schemas.openxmlformats.org/officeDocument/2006/relationships/image" Target="../media/image296.wmf"/><Relationship Id="rId18" Type="http://schemas.openxmlformats.org/officeDocument/2006/relationships/oleObject" Target="../embeddings/oleObject402.bin"/><Relationship Id="rId26" Type="http://schemas.openxmlformats.org/officeDocument/2006/relationships/oleObject" Target="../embeddings/oleObject406.bin"/><Relationship Id="rId3" Type="http://schemas.openxmlformats.org/officeDocument/2006/relationships/oleObject" Target="../embeddings/oleObject395.bin"/><Relationship Id="rId21" Type="http://schemas.openxmlformats.org/officeDocument/2006/relationships/image" Target="../media/image305.emf"/><Relationship Id="rId7" Type="http://schemas.openxmlformats.org/officeDocument/2006/relationships/image" Target="../media/image300.jpeg"/><Relationship Id="rId12" Type="http://schemas.openxmlformats.org/officeDocument/2006/relationships/oleObject" Target="../embeddings/oleObject399.bin"/><Relationship Id="rId17" Type="http://schemas.openxmlformats.org/officeDocument/2006/relationships/image" Target="../media/image298.wmf"/><Relationship Id="rId25" Type="http://schemas.openxmlformats.org/officeDocument/2006/relationships/image" Target="../media/image306.emf"/><Relationship Id="rId2" Type="http://schemas.openxmlformats.org/officeDocument/2006/relationships/slideLayout" Target="../slideLayouts/slideLayout8.xml"/><Relationship Id="rId16" Type="http://schemas.openxmlformats.org/officeDocument/2006/relationships/oleObject" Target="../embeddings/oleObject401.bin"/><Relationship Id="rId20" Type="http://schemas.openxmlformats.org/officeDocument/2006/relationships/oleObject" Target="../embeddings/oleObject403.bin"/><Relationship Id="rId29" Type="http://schemas.openxmlformats.org/officeDocument/2006/relationships/image" Target="../media/image308.wmf"/><Relationship Id="rId1" Type="http://schemas.openxmlformats.org/officeDocument/2006/relationships/vmlDrawing" Target="../drawings/vmlDrawing26.vml"/><Relationship Id="rId6" Type="http://schemas.openxmlformats.org/officeDocument/2006/relationships/image" Target="../media/image302.wmf"/><Relationship Id="rId11" Type="http://schemas.openxmlformats.org/officeDocument/2006/relationships/image" Target="../media/image290.wmf"/><Relationship Id="rId24" Type="http://schemas.openxmlformats.org/officeDocument/2006/relationships/oleObject" Target="../embeddings/oleObject405.bin"/><Relationship Id="rId5" Type="http://schemas.openxmlformats.org/officeDocument/2006/relationships/oleObject" Target="../embeddings/oleObject396.bin"/><Relationship Id="rId15" Type="http://schemas.openxmlformats.org/officeDocument/2006/relationships/image" Target="../media/image297.wmf"/><Relationship Id="rId23" Type="http://schemas.openxmlformats.org/officeDocument/2006/relationships/image" Target="../media/image244.wmf"/><Relationship Id="rId28" Type="http://schemas.openxmlformats.org/officeDocument/2006/relationships/oleObject" Target="../embeddings/oleObject407.bin"/><Relationship Id="rId10" Type="http://schemas.openxmlformats.org/officeDocument/2006/relationships/oleObject" Target="../embeddings/oleObject398.bin"/><Relationship Id="rId19" Type="http://schemas.openxmlformats.org/officeDocument/2006/relationships/image" Target="../media/image304.emf"/><Relationship Id="rId4" Type="http://schemas.openxmlformats.org/officeDocument/2006/relationships/image" Target="../media/image301.wmf"/><Relationship Id="rId9" Type="http://schemas.openxmlformats.org/officeDocument/2006/relationships/image" Target="../media/image303.emf"/><Relationship Id="rId14" Type="http://schemas.openxmlformats.org/officeDocument/2006/relationships/oleObject" Target="../embeddings/oleObject400.bin"/><Relationship Id="rId22" Type="http://schemas.openxmlformats.org/officeDocument/2006/relationships/oleObject" Target="../embeddings/oleObject404.bin"/><Relationship Id="rId27" Type="http://schemas.openxmlformats.org/officeDocument/2006/relationships/image" Target="../media/image307.wmf"/></Relationships>
</file>

<file path=ppt/slides/_rels/slide35.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notesSlide" Target="../notesSlides/notesSlide5.xml"/><Relationship Id="rId7" Type="http://schemas.openxmlformats.org/officeDocument/2006/relationships/image" Target="../media/image310.wmf"/><Relationship Id="rId2" Type="http://schemas.openxmlformats.org/officeDocument/2006/relationships/slideLayout" Target="../slideLayouts/slideLayout8.xml"/><Relationship Id="rId1" Type="http://schemas.openxmlformats.org/officeDocument/2006/relationships/vmlDrawing" Target="../drawings/vmlDrawing27.vml"/><Relationship Id="rId6" Type="http://schemas.openxmlformats.org/officeDocument/2006/relationships/oleObject" Target="../embeddings/oleObject409.bin"/><Relationship Id="rId5" Type="http://schemas.openxmlformats.org/officeDocument/2006/relationships/image" Target="../media/image309.wmf"/><Relationship Id="rId4" Type="http://schemas.openxmlformats.org/officeDocument/2006/relationships/oleObject" Target="../embeddings/oleObject408.bin"/><Relationship Id="rId9" Type="http://schemas.openxmlformats.org/officeDocument/2006/relationships/image" Target="../media/image312.png"/></Relationships>
</file>

<file path=ppt/slides/_rels/slide36.xml.rels><?xml version="1.0" encoding="UTF-8" standalone="yes"?>
<Relationships xmlns="http://schemas.openxmlformats.org/package/2006/relationships"><Relationship Id="rId8" Type="http://schemas.openxmlformats.org/officeDocument/2006/relationships/image" Target="../media/image316.png"/><Relationship Id="rId13" Type="http://schemas.openxmlformats.org/officeDocument/2006/relationships/image" Target="../media/image321.png"/><Relationship Id="rId3" Type="http://schemas.openxmlformats.org/officeDocument/2006/relationships/notesSlide" Target="../notesSlides/notesSlide6.xml"/><Relationship Id="rId7" Type="http://schemas.openxmlformats.org/officeDocument/2006/relationships/image" Target="../media/image315.png"/><Relationship Id="rId12" Type="http://schemas.openxmlformats.org/officeDocument/2006/relationships/image" Target="../media/image320.png"/><Relationship Id="rId2" Type="http://schemas.openxmlformats.org/officeDocument/2006/relationships/slideLayout" Target="../slideLayouts/slideLayout8.xml"/><Relationship Id="rId1" Type="http://schemas.openxmlformats.org/officeDocument/2006/relationships/vmlDrawing" Target="../drawings/vmlDrawing28.vml"/><Relationship Id="rId6" Type="http://schemas.openxmlformats.org/officeDocument/2006/relationships/image" Target="../media/image314.png"/><Relationship Id="rId11" Type="http://schemas.openxmlformats.org/officeDocument/2006/relationships/image" Target="../media/image319.png"/><Relationship Id="rId5" Type="http://schemas.openxmlformats.org/officeDocument/2006/relationships/image" Target="../media/image311.wmf"/><Relationship Id="rId10" Type="http://schemas.openxmlformats.org/officeDocument/2006/relationships/image" Target="../media/image318.png"/><Relationship Id="rId4" Type="http://schemas.openxmlformats.org/officeDocument/2006/relationships/oleObject" Target="../embeddings/oleObject410.bin"/><Relationship Id="rId9" Type="http://schemas.openxmlformats.org/officeDocument/2006/relationships/image" Target="../media/image317.png"/><Relationship Id="rId14" Type="http://schemas.openxmlformats.org/officeDocument/2006/relationships/image" Target="../media/image32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3.wmf"/><Relationship Id="rId2" Type="http://schemas.openxmlformats.org/officeDocument/2006/relationships/slideLayout" Target="../slideLayouts/slideLayout8.xml"/><Relationship Id="rId1" Type="http://schemas.openxmlformats.org/officeDocument/2006/relationships/vmlDrawing" Target="../drawings/vmlDrawing29.vml"/><Relationship Id="rId6" Type="http://schemas.openxmlformats.org/officeDocument/2006/relationships/oleObject" Target="../embeddings/oleObject412.bin"/><Relationship Id="rId5" Type="http://schemas.openxmlformats.org/officeDocument/2006/relationships/image" Target="../media/image312.wmf"/><Relationship Id="rId4" Type="http://schemas.openxmlformats.org/officeDocument/2006/relationships/oleObject" Target="../embeddings/oleObject41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reativecommons.org/licenses/by-sa/3.0/deed.zh" TargetMode="External"/><Relationship Id="rId2" Type="http://schemas.openxmlformats.org/officeDocument/2006/relationships/hyperlink" Target="http://cnzhx.net/" TargetMode="External"/><Relationship Id="rId1" Type="http://schemas.openxmlformats.org/officeDocument/2006/relationships/slideLayout" Target="../slideLayouts/slideLayout8.xml"/><Relationship Id="rId4" Type="http://schemas.openxmlformats.org/officeDocument/2006/relationships/hyperlink" Target="http://cnzhx.net/teaching/2013/09/college-physics-courseware-part-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8.bin"/><Relationship Id="rId18" Type="http://schemas.openxmlformats.org/officeDocument/2006/relationships/image" Target="../media/image14.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1.wmf"/><Relationship Id="rId17" Type="http://schemas.openxmlformats.org/officeDocument/2006/relationships/oleObject" Target="../embeddings/oleObject10.bin"/><Relationship Id="rId25" Type="http://schemas.openxmlformats.org/officeDocument/2006/relationships/image" Target="../media/image17.wmf"/><Relationship Id="rId2" Type="http://schemas.openxmlformats.org/officeDocument/2006/relationships/slideLayout" Target="../slideLayouts/slideLayout6.xml"/><Relationship Id="rId16" Type="http://schemas.openxmlformats.org/officeDocument/2006/relationships/image" Target="../media/image13.wmf"/><Relationship Id="rId20" Type="http://schemas.openxmlformats.org/officeDocument/2006/relationships/image" Target="../media/image15.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7.bin"/><Relationship Id="rId24" Type="http://schemas.openxmlformats.org/officeDocument/2006/relationships/oleObject" Target="../embeddings/oleObject14.bin"/><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3.bin"/><Relationship Id="rId10" Type="http://schemas.openxmlformats.org/officeDocument/2006/relationships/image" Target="../media/image10.wmf"/><Relationship Id="rId19" Type="http://schemas.openxmlformats.org/officeDocument/2006/relationships/oleObject" Target="../embeddings/oleObject11.bin"/><Relationship Id="rId4" Type="http://schemas.openxmlformats.org/officeDocument/2006/relationships/image" Target="../media/image7.wmf"/><Relationship Id="rId9" Type="http://schemas.openxmlformats.org/officeDocument/2006/relationships/oleObject" Target="../embeddings/oleObject6.bin"/><Relationship Id="rId14" Type="http://schemas.openxmlformats.org/officeDocument/2006/relationships/image" Target="../media/image12.wmf"/><Relationship Id="rId22" Type="http://schemas.openxmlformats.org/officeDocument/2006/relationships/image" Target="../media/image16.wmf"/></Relationships>
</file>

<file path=ppt/slides/_rels/slide9.xml.rels><?xml version="1.0" encoding="UTF-8" standalone="yes"?>
<Relationships xmlns="http://schemas.openxmlformats.org/package/2006/relationships"><Relationship Id="rId13" Type="http://schemas.openxmlformats.org/officeDocument/2006/relationships/image" Target="../media/image22.wmf"/><Relationship Id="rId18" Type="http://schemas.openxmlformats.org/officeDocument/2006/relationships/oleObject" Target="../embeddings/oleObject23.bin"/><Relationship Id="rId26" Type="http://schemas.openxmlformats.org/officeDocument/2006/relationships/oleObject" Target="../embeddings/oleObject28.bin"/><Relationship Id="rId21" Type="http://schemas.openxmlformats.org/officeDocument/2006/relationships/image" Target="../media/image26.wmf"/><Relationship Id="rId34" Type="http://schemas.openxmlformats.org/officeDocument/2006/relationships/image" Target="../media/image28.emf"/><Relationship Id="rId7" Type="http://schemas.openxmlformats.org/officeDocument/2006/relationships/oleObject" Target="../embeddings/oleObject17.bin"/><Relationship Id="rId12" Type="http://schemas.openxmlformats.org/officeDocument/2006/relationships/oleObject" Target="../embeddings/oleObject20.bin"/><Relationship Id="rId17" Type="http://schemas.openxmlformats.org/officeDocument/2006/relationships/image" Target="../media/image24.wmf"/><Relationship Id="rId25" Type="http://schemas.openxmlformats.org/officeDocument/2006/relationships/oleObject" Target="../embeddings/oleObject27.bin"/><Relationship Id="rId33" Type="http://schemas.openxmlformats.org/officeDocument/2006/relationships/oleObject" Target="../embeddings/oleObject35.bin"/><Relationship Id="rId38" Type="http://schemas.openxmlformats.org/officeDocument/2006/relationships/image" Target="../media/image30.emf"/><Relationship Id="rId2" Type="http://schemas.openxmlformats.org/officeDocument/2006/relationships/slideLayout" Target="../slideLayouts/slideLayout6.x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oleObject" Target="../embeddings/oleObject31.bin"/><Relationship Id="rId1" Type="http://schemas.openxmlformats.org/officeDocument/2006/relationships/vmlDrawing" Target="../drawings/vmlDrawing3.vml"/><Relationship Id="rId6" Type="http://schemas.openxmlformats.org/officeDocument/2006/relationships/image" Target="../media/image19.emf"/><Relationship Id="rId11" Type="http://schemas.openxmlformats.org/officeDocument/2006/relationships/image" Target="../media/image21.wmf"/><Relationship Id="rId24" Type="http://schemas.openxmlformats.org/officeDocument/2006/relationships/oleObject" Target="../embeddings/oleObject26.bin"/><Relationship Id="rId32" Type="http://schemas.openxmlformats.org/officeDocument/2006/relationships/oleObject" Target="../embeddings/oleObject34.bin"/><Relationship Id="rId37" Type="http://schemas.openxmlformats.org/officeDocument/2006/relationships/oleObject" Target="../embeddings/oleObject37.bin"/><Relationship Id="rId5" Type="http://schemas.openxmlformats.org/officeDocument/2006/relationships/oleObject" Target="../embeddings/oleObject16.bin"/><Relationship Id="rId15" Type="http://schemas.openxmlformats.org/officeDocument/2006/relationships/image" Target="../media/image23.wmf"/><Relationship Id="rId23" Type="http://schemas.openxmlformats.org/officeDocument/2006/relationships/image" Target="../media/image27.wmf"/><Relationship Id="rId28" Type="http://schemas.openxmlformats.org/officeDocument/2006/relationships/oleObject" Target="../embeddings/oleObject30.bin"/><Relationship Id="rId36" Type="http://schemas.openxmlformats.org/officeDocument/2006/relationships/image" Target="../media/image29.emf"/><Relationship Id="rId10" Type="http://schemas.openxmlformats.org/officeDocument/2006/relationships/oleObject" Target="../embeddings/oleObject19.bin"/><Relationship Id="rId19" Type="http://schemas.openxmlformats.org/officeDocument/2006/relationships/image" Target="../media/image25.wmf"/><Relationship Id="rId31" Type="http://schemas.openxmlformats.org/officeDocument/2006/relationships/oleObject" Target="../embeddings/oleObject33.bin"/><Relationship Id="rId4" Type="http://schemas.openxmlformats.org/officeDocument/2006/relationships/image" Target="../media/image18.emf"/><Relationship Id="rId9" Type="http://schemas.openxmlformats.org/officeDocument/2006/relationships/oleObject" Target="../embeddings/oleObject18.bin"/><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oleObject" Target="../embeddings/oleObject29.bin"/><Relationship Id="rId30" Type="http://schemas.openxmlformats.org/officeDocument/2006/relationships/oleObject" Target="../embeddings/oleObject32.bin"/><Relationship Id="rId35" Type="http://schemas.openxmlformats.org/officeDocument/2006/relationships/oleObject" Target="../embeddings/oleObject36.bin"/><Relationship Id="rId8" Type="http://schemas.openxmlformats.org/officeDocument/2006/relationships/image" Target="../media/image20.wmf"/><Relationship Id="rId3"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zh-CN" altLang="en-US"/>
          </a:p>
        </p:txBody>
      </p:sp>
      <p:sp>
        <p:nvSpPr>
          <p:cNvPr id="4" name="Title 3"/>
          <p:cNvSpPr>
            <a:spLocks noGrp="1"/>
          </p:cNvSpPr>
          <p:nvPr>
            <p:ph type="ctrTitle"/>
          </p:nvPr>
        </p:nvSpPr>
        <p:spPr/>
        <p:txBody>
          <a:bodyPr/>
          <a:lstStyle/>
          <a:p>
            <a:r>
              <a:rPr lang="en-US" altLang="zh-CN" dirty="0" smtClean="0"/>
              <a:t>9</a:t>
            </a:r>
            <a:r>
              <a:rPr lang="en-US" altLang="zh-CN" dirty="0"/>
              <a:t> </a:t>
            </a:r>
            <a:r>
              <a:rPr lang="en-US" altLang="zh-CN" dirty="0" smtClean="0"/>
              <a:t> </a:t>
            </a:r>
            <a:r>
              <a:rPr lang="zh-CN" altLang="en-US" dirty="0" smtClean="0"/>
              <a:t>静电场</a:t>
            </a:r>
            <a:endParaRPr lang="zh-CN" altLang="en-US" dirty="0"/>
          </a:p>
        </p:txBody>
      </p:sp>
    </p:spTree>
    <p:extLst>
      <p:ext uri="{BB962C8B-B14F-4D97-AF65-F5344CB8AC3E}">
        <p14:creationId xmlns:p14="http://schemas.microsoft.com/office/powerpoint/2010/main" val="272413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46"/>
          <p:cNvSpPr txBox="1">
            <a:spLocks noChangeArrowheads="1"/>
          </p:cNvSpPr>
          <p:nvPr/>
        </p:nvSpPr>
        <p:spPr bwMode="auto">
          <a:xfrm>
            <a:off x="296489" y="620688"/>
            <a:ext cx="31242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50000"/>
              </a:spcBef>
              <a:spcAft>
                <a:spcPct val="0"/>
              </a:spcAft>
            </a:pPr>
            <a:r>
              <a:rPr kumimoji="1" lang="zh-CN" altLang="en-US" sz="2800" b="1" dirty="0" smtClean="0">
                <a:solidFill>
                  <a:srgbClr val="0000CC"/>
                </a:solidFill>
                <a:latin typeface="宋体" pitchFamily="2" charset="-122"/>
                <a:ea typeface="宋体" pitchFamily="2" charset="-122"/>
              </a:rPr>
              <a:t>引入真空电容率</a:t>
            </a:r>
          </a:p>
        </p:txBody>
      </p:sp>
      <p:graphicFrame>
        <p:nvGraphicFramePr>
          <p:cNvPr id="53" name="Object 47"/>
          <p:cNvGraphicFramePr>
            <a:graphicFrameLocks noChangeAspect="1"/>
          </p:cNvGraphicFramePr>
          <p:nvPr>
            <p:extLst>
              <p:ext uri="{D42A27DB-BD31-4B8C-83A1-F6EECF244321}">
                <p14:modId xmlns:p14="http://schemas.microsoft.com/office/powerpoint/2010/main" val="3711846468"/>
              </p:ext>
            </p:extLst>
          </p:nvPr>
        </p:nvGraphicFramePr>
        <p:xfrm>
          <a:off x="2195736" y="1131090"/>
          <a:ext cx="5562600" cy="1001766"/>
        </p:xfrm>
        <a:graphic>
          <a:graphicData uri="http://schemas.openxmlformats.org/presentationml/2006/ole">
            <mc:AlternateContent xmlns:mc="http://schemas.openxmlformats.org/markup-compatibility/2006">
              <mc:Choice xmlns:v="urn:schemas-microsoft-com:vml" Requires="v">
                <p:oleObj spid="_x0000_s8422" name="公式" r:id="rId3" imgW="5638680" imgH="990360" progId="Equation.3">
                  <p:embed/>
                </p:oleObj>
              </mc:Choice>
              <mc:Fallback>
                <p:oleObj name="公式" r:id="rId3" imgW="5638680" imgH="990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131090"/>
                        <a:ext cx="5562600" cy="1001766"/>
                      </a:xfrm>
                      <a:prstGeom prst="rect">
                        <a:avLst/>
                      </a:prstGeom>
                      <a:noFill/>
                      <a:ln>
                        <a:noFill/>
                      </a:ln>
                      <a:effectLst/>
                    </p:spPr>
                  </p:pic>
                </p:oleObj>
              </mc:Fallback>
            </mc:AlternateContent>
          </a:graphicData>
        </a:graphic>
      </p:graphicFrame>
      <p:graphicFrame>
        <p:nvGraphicFramePr>
          <p:cNvPr id="54" name="Object 48"/>
          <p:cNvGraphicFramePr>
            <a:graphicFrameLocks noChangeAspect="1"/>
          </p:cNvGraphicFramePr>
          <p:nvPr>
            <p:extLst>
              <p:ext uri="{D42A27DB-BD31-4B8C-83A1-F6EECF244321}">
                <p14:modId xmlns:p14="http://schemas.microsoft.com/office/powerpoint/2010/main" val="19083123"/>
              </p:ext>
            </p:extLst>
          </p:nvPr>
        </p:nvGraphicFramePr>
        <p:xfrm>
          <a:off x="5004048" y="3140968"/>
          <a:ext cx="3498850" cy="3330575"/>
        </p:xfrm>
        <a:graphic>
          <a:graphicData uri="http://schemas.openxmlformats.org/presentationml/2006/ole">
            <mc:AlternateContent xmlns:mc="http://schemas.openxmlformats.org/markup-compatibility/2006">
              <mc:Choice xmlns:v="urn:schemas-microsoft-com:vml" Requires="v">
                <p:oleObj spid="_x0000_s8423" name="Equation" r:id="rId5" imgW="1002960" imgH="888840" progId="Equation.3">
                  <p:embed/>
                </p:oleObj>
              </mc:Choice>
              <mc:Fallback>
                <p:oleObj name="Equation" r:id="rId5" imgW="1002960" imgH="888840" progId="Equation.3">
                  <p:embed/>
                  <p:pic>
                    <p:nvPicPr>
                      <p:cNvPr id="0" name=""/>
                      <p:cNvPicPr>
                        <a:picLocks noChangeAspect="1" noChangeArrowheads="1"/>
                      </p:cNvPicPr>
                      <p:nvPr/>
                    </p:nvPicPr>
                    <p:blipFill>
                      <a:blip r:embed="rId6"/>
                      <a:srcRect/>
                      <a:stretch>
                        <a:fillRect/>
                      </a:stretch>
                    </p:blipFill>
                    <p:spPr bwMode="auto">
                      <a:xfrm>
                        <a:off x="5004048" y="3140968"/>
                        <a:ext cx="3498850" cy="3330575"/>
                      </a:xfrm>
                      <a:prstGeom prst="rect">
                        <a:avLst/>
                      </a:prstGeom>
                      <a:noFill/>
                      <a:ln w="34925">
                        <a:solidFill>
                          <a:srgbClr val="FF0000"/>
                        </a:solidFill>
                        <a:miter lim="800000"/>
                        <a:headEnd/>
                        <a:tailEnd/>
                      </a:ln>
                      <a:effectLst/>
                    </p:spPr>
                  </p:pic>
                </p:oleObj>
              </mc:Fallback>
            </mc:AlternateContent>
          </a:graphicData>
        </a:graphic>
      </p:graphicFrame>
      <mc:AlternateContent xmlns:mc="http://schemas.openxmlformats.org/markup-compatibility/2006">
        <mc:Choice xmlns:a14="http://schemas.microsoft.com/office/drawing/2010/main" Requires="a14">
          <p:sp>
            <p:nvSpPr>
              <p:cNvPr id="56" name="Text Box 50"/>
              <p:cNvSpPr txBox="1">
                <a:spLocks noChangeArrowheads="1"/>
              </p:cNvSpPr>
              <p:nvPr/>
            </p:nvSpPr>
            <p:spPr bwMode="auto">
              <a:xfrm>
                <a:off x="4711095" y="2060848"/>
                <a:ext cx="4427537" cy="95410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a:spAutoFit/>
              </a:bodyPr>
              <a:lstStyle/>
              <a:p>
                <a:pPr fontAlgn="base">
                  <a:spcBef>
                    <a:spcPct val="50000"/>
                  </a:spcBef>
                  <a:spcAft>
                    <a:spcPct val="0"/>
                  </a:spcAft>
                </a:pPr>
                <a:r>
                  <a:rPr kumimoji="1" lang="zh-CN" altLang="en-US" sz="2800" b="1" dirty="0" smtClean="0">
                    <a:solidFill>
                      <a:srgbClr val="000000"/>
                    </a:solidFill>
                    <a:latin typeface="宋体" pitchFamily="2" charset="-122"/>
                    <a:ea typeface="宋体" pitchFamily="2" charset="-122"/>
                  </a:rPr>
                  <a:t>目的：使大量电磁学公式不</a:t>
                </a:r>
                <a:r>
                  <a:rPr kumimoji="1" lang="zh-CN" altLang="en-US" sz="2800" b="1" dirty="0">
                    <a:solidFill>
                      <a:srgbClr val="000000"/>
                    </a:solidFill>
                    <a:latin typeface="宋体" pitchFamily="2" charset="-122"/>
                    <a:ea typeface="宋体" pitchFamily="2" charset="-122"/>
                  </a:rPr>
                  <a:t>再</a:t>
                </a:r>
                <a:r>
                  <a:rPr kumimoji="1" lang="zh-CN" altLang="en-US" sz="2800" b="1" dirty="0" smtClean="0">
                    <a:solidFill>
                      <a:srgbClr val="000000"/>
                    </a:solidFill>
                    <a:latin typeface="宋体" pitchFamily="2" charset="-122"/>
                    <a:ea typeface="宋体" pitchFamily="2" charset="-122"/>
                  </a:rPr>
                  <a:t>出现 </a:t>
                </a:r>
                <a14:m>
                  <m:oMath xmlns:m="http://schemas.openxmlformats.org/officeDocument/2006/math">
                    <m:r>
                      <a:rPr kumimoji="1" lang="en-GB" altLang="zh-CN" sz="2800" b="1" i="1" smtClean="0">
                        <a:solidFill>
                          <a:srgbClr val="000000"/>
                        </a:solidFill>
                        <a:latin typeface="Cambria Math"/>
                        <a:ea typeface="宋体" pitchFamily="2" charset="-122"/>
                      </a:rPr>
                      <m:t>𝟒</m:t>
                    </m:r>
                    <m:r>
                      <a:rPr kumimoji="1" lang="en-GB" altLang="zh-CN" sz="2800" b="1" i="1" smtClean="0">
                        <a:solidFill>
                          <a:srgbClr val="000000"/>
                        </a:solidFill>
                        <a:latin typeface="Cambria Math"/>
                        <a:ea typeface="宋体" pitchFamily="2" charset="-122"/>
                      </a:rPr>
                      <m:t>𝝅</m:t>
                    </m:r>
                  </m:oMath>
                </a14:m>
                <a:r>
                  <a:rPr kumimoji="1" lang="zh-CN" altLang="en-US" sz="2800" b="1" dirty="0" smtClean="0">
                    <a:solidFill>
                      <a:srgbClr val="000000"/>
                    </a:solidFill>
                    <a:latin typeface="宋体" pitchFamily="2" charset="-122"/>
                    <a:ea typeface="宋体" pitchFamily="2" charset="-122"/>
                  </a:rPr>
                  <a:t> 因子</a:t>
                </a:r>
                <a:r>
                  <a:rPr kumimoji="1" lang="en-GB" altLang="zh-CN" sz="2800" b="1" dirty="0" smtClean="0">
                    <a:solidFill>
                      <a:srgbClr val="000000"/>
                    </a:solidFill>
                    <a:latin typeface="宋体" pitchFamily="2" charset="-122"/>
                    <a:ea typeface="宋体" pitchFamily="2" charset="-122"/>
                  </a:rPr>
                  <a:t>.</a:t>
                </a:r>
                <a:endParaRPr kumimoji="1" lang="zh-CN" altLang="en-US" sz="2800" b="1" dirty="0" smtClean="0">
                  <a:solidFill>
                    <a:srgbClr val="000000"/>
                  </a:solidFill>
                  <a:latin typeface="宋体" pitchFamily="2" charset="-122"/>
                  <a:ea typeface="宋体" pitchFamily="2" charset="-122"/>
                </a:endParaRPr>
              </a:p>
            </p:txBody>
          </p:sp>
        </mc:Choice>
        <mc:Fallback>
          <p:sp>
            <p:nvSpPr>
              <p:cNvPr id="56" name="Text Box 50"/>
              <p:cNvSpPr txBox="1">
                <a:spLocks noRot="1" noChangeAspect="1" noMove="1" noResize="1" noEditPoints="1" noAdjustHandles="1" noChangeArrowheads="1" noChangeShapeType="1" noTextEdit="1"/>
              </p:cNvSpPr>
              <p:nvPr/>
            </p:nvSpPr>
            <p:spPr bwMode="auto">
              <a:xfrm>
                <a:off x="4711095" y="2060848"/>
                <a:ext cx="4427537" cy="954107"/>
              </a:xfrm>
              <a:prstGeom prst="rect">
                <a:avLst/>
              </a:prstGeom>
              <a:blipFill rotWithShape="1">
                <a:blip r:embed="rId7"/>
                <a:stretch>
                  <a:fillRect l="-2893" t="-6369" b="-1528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GB">
                    <a:noFill/>
                  </a:rPr>
                  <a:t> </a:t>
                </a:r>
              </a:p>
            </p:txBody>
          </p:sp>
        </mc:Fallback>
      </mc:AlternateContent>
      <p:graphicFrame>
        <p:nvGraphicFramePr>
          <p:cNvPr id="8" name="Object 43"/>
          <p:cNvGraphicFramePr>
            <a:graphicFrameLocks noChangeAspect="1"/>
          </p:cNvGraphicFramePr>
          <p:nvPr/>
        </p:nvGraphicFramePr>
        <p:xfrm>
          <a:off x="323850" y="4048348"/>
          <a:ext cx="3759200" cy="977900"/>
        </p:xfrm>
        <a:graphic>
          <a:graphicData uri="http://schemas.openxmlformats.org/presentationml/2006/ole">
            <mc:AlternateContent xmlns:mc="http://schemas.openxmlformats.org/markup-compatibility/2006">
              <mc:Choice xmlns:v="urn:schemas-microsoft-com:vml" Requires="v">
                <p:oleObj spid="_x0000_s8424" name="公式" r:id="rId8" imgW="3759120" imgH="977760" progId="Equation.3">
                  <p:embed/>
                </p:oleObj>
              </mc:Choice>
              <mc:Fallback>
                <p:oleObj name="公式" r:id="rId8" imgW="3759120" imgH="9777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4048348"/>
                        <a:ext cx="37592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ight Arrow 1"/>
          <p:cNvSpPr/>
          <p:nvPr/>
        </p:nvSpPr>
        <p:spPr bwMode="auto">
          <a:xfrm>
            <a:off x="4355976" y="4413964"/>
            <a:ext cx="504056" cy="288032"/>
          </a:xfrm>
          <a:prstGeom prst="rightArrow">
            <a:avLst/>
          </a:prstGeom>
          <a:noFill/>
          <a:ln w="22225">
            <a:solidFill>
              <a:srgbClr val="00B050"/>
            </a:solidFill>
            <a:miter lim="800000"/>
            <a:headEnd type="arrow"/>
            <a:tailEnd type="none"/>
          </a:ln>
          <a:effectLst/>
          <a:extLst/>
        </p:spPr>
        <p:txBody>
          <a:bodyPr rtlCol="0" anchor="ctr"/>
          <a:lstStyle/>
          <a:p>
            <a:pPr algn="ctr"/>
            <a:endParaRPr lang="en-GB"/>
          </a:p>
        </p:txBody>
      </p:sp>
    </p:spTree>
    <p:extLst>
      <p:ext uri="{BB962C8B-B14F-4D97-AF65-F5344CB8AC3E}">
        <p14:creationId xmlns:p14="http://schemas.microsoft.com/office/powerpoint/2010/main" val="1928941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linds(horizontal)">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4" name="Text Box 24"/>
          <p:cNvSpPr txBox="1">
            <a:spLocks noChangeArrowheads="1"/>
          </p:cNvSpPr>
          <p:nvPr/>
        </p:nvSpPr>
        <p:spPr bwMode="auto">
          <a:xfrm>
            <a:off x="611436" y="1124744"/>
            <a:ext cx="8281044"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514350" indent="-514350" eaLnBrk="0" fontAlgn="base" hangingPunct="0">
              <a:spcBef>
                <a:spcPct val="0"/>
              </a:spcBef>
              <a:spcAft>
                <a:spcPct val="0"/>
              </a:spcAft>
              <a:buFont typeface="+mj-lt"/>
              <a:buAutoNum type="arabicPeriod"/>
            </a:pPr>
            <a:r>
              <a:rPr kumimoji="1" lang="zh-CN" altLang="en-US" sz="2800" b="1" dirty="0" smtClean="0">
                <a:solidFill>
                  <a:srgbClr val="000000"/>
                </a:solidFill>
                <a:latin typeface="宋体" pitchFamily="2" charset="-122"/>
                <a:ea typeface="宋体" pitchFamily="2" charset="-122"/>
              </a:rPr>
              <a:t>两点电荷间相互作用力不因其它电荷的存在而改变</a:t>
            </a:r>
            <a:r>
              <a:rPr kumimoji="1" lang="zh-CN" altLang="en-US" sz="2800" b="1" dirty="0" smtClean="0">
                <a:solidFill>
                  <a:srgbClr val="000000"/>
                </a:solidFill>
                <a:latin typeface="宋体" pitchFamily="2" charset="-122"/>
                <a:ea typeface="宋体" pitchFamily="2" charset="-122"/>
              </a:rPr>
              <a:t>。（</a:t>
            </a:r>
            <a:r>
              <a:rPr kumimoji="1" lang="zh-CN" altLang="en-US" sz="2800" b="1" dirty="0" smtClean="0">
                <a:solidFill>
                  <a:srgbClr val="C00000"/>
                </a:solidFill>
                <a:latin typeface="宋体" pitchFamily="2" charset="-122"/>
                <a:ea typeface="宋体" pitchFamily="2" charset="-122"/>
              </a:rPr>
              <a:t>独立作用</a:t>
            </a:r>
            <a:r>
              <a:rPr kumimoji="1" lang="zh-CN" altLang="en-US" sz="2800" b="1" dirty="0" smtClean="0">
                <a:solidFill>
                  <a:srgbClr val="000000"/>
                </a:solidFill>
                <a:latin typeface="宋体" pitchFamily="2" charset="-122"/>
                <a:ea typeface="宋体" pitchFamily="2" charset="-122"/>
              </a:rPr>
              <a:t>）</a:t>
            </a:r>
            <a:endParaRPr kumimoji="1" lang="zh-CN" altLang="en-US" sz="2800" b="1" dirty="0" smtClean="0">
              <a:solidFill>
                <a:srgbClr val="000000"/>
              </a:solidFill>
              <a:latin typeface="宋体" pitchFamily="2" charset="-122"/>
              <a:ea typeface="宋体" pitchFamily="2" charset="-122"/>
            </a:endParaRPr>
          </a:p>
          <a:p>
            <a:pPr marL="514350" indent="-514350" eaLnBrk="0" fontAlgn="base" hangingPunct="0">
              <a:spcBef>
                <a:spcPct val="0"/>
              </a:spcBef>
              <a:spcAft>
                <a:spcPct val="0"/>
              </a:spcAft>
              <a:buFont typeface="+mj-lt"/>
              <a:buAutoNum type="arabicPeriod"/>
            </a:pPr>
            <a:r>
              <a:rPr kumimoji="1" lang="zh-CN" altLang="en-US" sz="2800" b="1" dirty="0" smtClean="0">
                <a:solidFill>
                  <a:srgbClr val="000000"/>
                </a:solidFill>
                <a:latin typeface="宋体" pitchFamily="2" charset="-122"/>
                <a:ea typeface="宋体" pitchFamily="2" charset="-122"/>
              </a:rPr>
              <a:t>点电荷系对某点电荷的作用等于系内各点电荷单独存在时对该电荷作用的矢量和</a:t>
            </a:r>
            <a:r>
              <a:rPr kumimoji="1" lang="zh-CN" altLang="en-US" sz="2800" b="1" dirty="0" smtClean="0">
                <a:solidFill>
                  <a:srgbClr val="000000"/>
                </a:solidFill>
                <a:latin typeface="宋体" pitchFamily="2" charset="-122"/>
                <a:ea typeface="宋体" pitchFamily="2" charset="-122"/>
              </a:rPr>
              <a:t>。（</a:t>
            </a:r>
            <a:r>
              <a:rPr kumimoji="1" lang="zh-CN" altLang="en-US" sz="2800" b="1" dirty="0" smtClean="0">
                <a:solidFill>
                  <a:srgbClr val="C00000"/>
                </a:solidFill>
                <a:latin typeface="宋体" pitchFamily="2" charset="-122"/>
                <a:ea typeface="宋体" pitchFamily="2" charset="-122"/>
              </a:rPr>
              <a:t>矢量叠加</a:t>
            </a:r>
            <a:r>
              <a:rPr kumimoji="1" lang="zh-CN" altLang="en-US" sz="2800" b="1" dirty="0" smtClean="0">
                <a:solidFill>
                  <a:srgbClr val="000000"/>
                </a:solidFill>
                <a:latin typeface="宋体" pitchFamily="2" charset="-122"/>
                <a:ea typeface="宋体" pitchFamily="2" charset="-122"/>
              </a:rPr>
              <a:t>）</a:t>
            </a:r>
            <a:endParaRPr kumimoji="1" lang="zh-CN" altLang="en-US" sz="2800" b="1" dirty="0" smtClean="0">
              <a:solidFill>
                <a:srgbClr val="000000"/>
              </a:solidFill>
              <a:latin typeface="宋体" pitchFamily="2" charset="-122"/>
              <a:ea typeface="宋体" pitchFamily="2" charset="-122"/>
            </a:endParaRPr>
          </a:p>
        </p:txBody>
      </p:sp>
      <p:sp>
        <p:nvSpPr>
          <p:cNvPr id="2" name="Title 1"/>
          <p:cNvSpPr>
            <a:spLocks noGrp="1"/>
          </p:cNvSpPr>
          <p:nvPr>
            <p:ph type="title"/>
          </p:nvPr>
        </p:nvSpPr>
        <p:spPr/>
        <p:txBody>
          <a:bodyPr/>
          <a:lstStyle/>
          <a:p>
            <a:r>
              <a:rPr kumimoji="1" lang="zh-CN" altLang="en-US" dirty="0">
                <a:solidFill>
                  <a:srgbClr val="CC0000"/>
                </a:solidFill>
                <a:latin typeface="宋体" pitchFamily="2" charset="-122"/>
                <a:ea typeface="宋体" pitchFamily="2" charset="-122"/>
              </a:rPr>
              <a:t>二.电场力叠加原</a:t>
            </a:r>
            <a:r>
              <a:rPr kumimoji="1" lang="zh-CN" altLang="en-US" dirty="0" smtClean="0">
                <a:solidFill>
                  <a:srgbClr val="CC0000"/>
                </a:solidFill>
                <a:latin typeface="宋体" pitchFamily="2" charset="-122"/>
                <a:ea typeface="宋体" pitchFamily="2" charset="-122"/>
              </a:rPr>
              <a:t>理</a:t>
            </a:r>
            <a:endParaRPr lang="zh-CN" altLang="en-US" dirty="0"/>
          </a:p>
        </p:txBody>
      </p:sp>
      <p:grpSp>
        <p:nvGrpSpPr>
          <p:cNvPr id="163875" name="Group 35"/>
          <p:cNvGrpSpPr>
            <a:grpSpLocks/>
          </p:cNvGrpSpPr>
          <p:nvPr/>
        </p:nvGrpSpPr>
        <p:grpSpPr bwMode="auto">
          <a:xfrm>
            <a:off x="937716" y="3284984"/>
            <a:ext cx="7378700" cy="2667000"/>
            <a:chOff x="288" y="2256"/>
            <a:chExt cx="4648" cy="1680"/>
          </a:xfrm>
        </p:grpSpPr>
        <p:grpSp>
          <p:nvGrpSpPr>
            <p:cNvPr id="163842" name="Group 2"/>
            <p:cNvGrpSpPr>
              <a:grpSpLocks/>
            </p:cNvGrpSpPr>
            <p:nvPr/>
          </p:nvGrpSpPr>
          <p:grpSpPr bwMode="auto">
            <a:xfrm>
              <a:off x="288" y="2256"/>
              <a:ext cx="4648" cy="1680"/>
              <a:chOff x="384" y="2496"/>
              <a:chExt cx="4648" cy="1680"/>
            </a:xfrm>
          </p:grpSpPr>
          <p:grpSp>
            <p:nvGrpSpPr>
              <p:cNvPr id="163843" name="Group 3"/>
              <p:cNvGrpSpPr>
                <a:grpSpLocks/>
              </p:cNvGrpSpPr>
              <p:nvPr/>
            </p:nvGrpSpPr>
            <p:grpSpPr bwMode="auto">
              <a:xfrm>
                <a:off x="2832" y="2592"/>
                <a:ext cx="2200" cy="1267"/>
                <a:chOff x="3024" y="2208"/>
                <a:chExt cx="2200" cy="1267"/>
              </a:xfrm>
            </p:grpSpPr>
            <p:graphicFrame>
              <p:nvGraphicFramePr>
                <p:cNvPr id="163844" name="Object 4"/>
                <p:cNvGraphicFramePr>
                  <a:graphicFrameLocks noChangeAspect="1"/>
                </p:cNvGraphicFramePr>
                <p:nvPr/>
              </p:nvGraphicFramePr>
              <p:xfrm>
                <a:off x="3024" y="2208"/>
                <a:ext cx="2200" cy="343"/>
              </p:xfrm>
              <a:graphic>
                <a:graphicData uri="http://schemas.openxmlformats.org/presentationml/2006/ole">
                  <mc:AlternateContent xmlns:mc="http://schemas.openxmlformats.org/markup-compatibility/2006">
                    <mc:Choice xmlns:v="urn:schemas-microsoft-com:vml" Requires="v">
                      <p:oleObj spid="_x0000_s10008" name="公式" r:id="rId4" imgW="3492360" imgH="545760" progId="Equation.3">
                        <p:embed/>
                      </p:oleObj>
                    </mc:Choice>
                    <mc:Fallback>
                      <p:oleObj name="公式" r:id="rId4" imgW="3492360" imgH="5457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2208"/>
                              <a:ext cx="2200" cy="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45" name="Object 5"/>
                <p:cNvGraphicFramePr>
                  <a:graphicFrameLocks noChangeAspect="1"/>
                </p:cNvGraphicFramePr>
                <p:nvPr/>
              </p:nvGraphicFramePr>
              <p:xfrm>
                <a:off x="3264" y="2736"/>
                <a:ext cx="1440" cy="739"/>
              </p:xfrm>
              <a:graphic>
                <a:graphicData uri="http://schemas.openxmlformats.org/presentationml/2006/ole">
                  <mc:AlternateContent xmlns:mc="http://schemas.openxmlformats.org/markup-compatibility/2006">
                    <mc:Choice xmlns:v="urn:schemas-microsoft-com:vml" Requires="v">
                      <p:oleObj spid="_x0000_s10009" name="公式" r:id="rId6" imgW="863280" imgH="444240" progId="Equation.3">
                        <p:embed/>
                      </p:oleObj>
                    </mc:Choice>
                    <mc:Fallback>
                      <p:oleObj name="公式" r:id="rId6" imgW="86328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 y="2736"/>
                              <a:ext cx="1440" cy="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3846" name="Rectangle 6"/>
              <p:cNvSpPr>
                <a:spLocks noChangeArrowheads="1"/>
              </p:cNvSpPr>
              <p:nvPr/>
            </p:nvSpPr>
            <p:spPr bwMode="auto">
              <a:xfrm>
                <a:off x="384" y="2496"/>
                <a:ext cx="2208" cy="1680"/>
              </a:xfrm>
              <a:prstGeom prst="rect">
                <a:avLst/>
              </a:prstGeom>
              <a:solidFill>
                <a:srgbClr val="FFFFFF"/>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3847" name="Oval 7"/>
              <p:cNvSpPr>
                <a:spLocks noChangeArrowheads="1"/>
              </p:cNvSpPr>
              <p:nvPr/>
            </p:nvSpPr>
            <p:spPr bwMode="auto">
              <a:xfrm>
                <a:off x="546" y="2552"/>
                <a:ext cx="2112" cy="1152"/>
              </a:xfrm>
              <a:prstGeom prst="ellipse">
                <a:avLst/>
              </a:prstGeom>
              <a:noFill/>
              <a:ln>
                <a:noFill/>
              </a:ln>
              <a:extLst>
                <a:ext uri="{909E8E84-426E-40DD-AFC4-6F175D3DCCD1}">
                  <a14:hiddenFill xmlns:a14="http://schemas.microsoft.com/office/drawing/2010/main">
                    <a:solidFill>
                      <a:srgbClr val="00AAA6"/>
                    </a:solidFill>
                  </a14:hiddenFill>
                </a:ext>
                <a:ext uri="{91240B29-F687-4F45-9708-019B960494DF}">
                  <a14:hiddenLine xmlns:a14="http://schemas.microsoft.com/office/drawing/2010/main" w="9525">
                    <a:solidFill>
                      <a:srgbClr val="008080"/>
                    </a:solidFill>
                    <a:round/>
                    <a:headEnd/>
                    <a:tailEnd/>
                  </a14:hiddenLine>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3848" name="Line 8"/>
              <p:cNvSpPr>
                <a:spLocks noChangeShapeType="1"/>
              </p:cNvSpPr>
              <p:nvPr/>
            </p:nvSpPr>
            <p:spPr bwMode="auto">
              <a:xfrm rot="21053643" flipV="1">
                <a:off x="3138" y="2648"/>
                <a:ext cx="240" cy="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8080"/>
                    </a:solidFill>
                    <a:round/>
                    <a:headEnd/>
                    <a:tailEnd type="triangle" w="med" len="med"/>
                  </a14:hiddenLine>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63849" name="Object 9"/>
              <p:cNvGraphicFramePr>
                <a:graphicFrameLocks noChangeAspect="1"/>
              </p:cNvGraphicFramePr>
              <p:nvPr/>
            </p:nvGraphicFramePr>
            <p:xfrm>
              <a:off x="960" y="2976"/>
              <a:ext cx="367" cy="320"/>
            </p:xfrm>
            <a:graphic>
              <a:graphicData uri="http://schemas.openxmlformats.org/presentationml/2006/ole">
                <mc:AlternateContent xmlns:mc="http://schemas.openxmlformats.org/markup-compatibility/2006">
                  <mc:Choice xmlns:v="urn:schemas-microsoft-com:vml" Requires="v">
                    <p:oleObj spid="_x0000_s10010" name="公式" r:id="rId8" imgW="583920" imgH="507960" progId="Equation.3">
                      <p:embed/>
                    </p:oleObj>
                  </mc:Choice>
                  <mc:Fallback>
                    <p:oleObj name="公式" r:id="rId8" imgW="583920" imgH="5079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 y="2976"/>
                            <a:ext cx="36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0" name="Object 10"/>
              <p:cNvGraphicFramePr>
                <a:graphicFrameLocks noChangeAspect="1"/>
              </p:cNvGraphicFramePr>
              <p:nvPr/>
            </p:nvGraphicFramePr>
            <p:xfrm>
              <a:off x="816" y="3408"/>
              <a:ext cx="240" cy="320"/>
            </p:xfrm>
            <a:graphic>
              <a:graphicData uri="http://schemas.openxmlformats.org/presentationml/2006/ole">
                <mc:AlternateContent xmlns:mc="http://schemas.openxmlformats.org/markup-compatibility/2006">
                  <mc:Choice xmlns:v="urn:schemas-microsoft-com:vml" Requires="v">
                    <p:oleObj spid="_x0000_s10011" name="公式" r:id="rId10" imgW="380880" imgH="507960" progId="Equation.3">
                      <p:embed/>
                    </p:oleObj>
                  </mc:Choice>
                  <mc:Fallback>
                    <p:oleObj name="公式" r:id="rId10" imgW="380880" imgH="5079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 y="3408"/>
                            <a:ext cx="2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1" name="Object 11"/>
              <p:cNvGraphicFramePr>
                <a:graphicFrameLocks noChangeAspect="1"/>
              </p:cNvGraphicFramePr>
              <p:nvPr/>
            </p:nvGraphicFramePr>
            <p:xfrm>
              <a:off x="1536" y="3600"/>
              <a:ext cx="247" cy="320"/>
            </p:xfrm>
            <a:graphic>
              <a:graphicData uri="http://schemas.openxmlformats.org/presentationml/2006/ole">
                <mc:AlternateContent xmlns:mc="http://schemas.openxmlformats.org/markup-compatibility/2006">
                  <mc:Choice xmlns:v="urn:schemas-microsoft-com:vml" Requires="v">
                    <p:oleObj spid="_x0000_s10012" name="公式" r:id="rId12" imgW="393480" imgH="507960" progId="Equation.3">
                      <p:embed/>
                    </p:oleObj>
                  </mc:Choice>
                  <mc:Fallback>
                    <p:oleObj name="公式" r:id="rId12" imgW="393480" imgH="507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6" y="3600"/>
                            <a:ext cx="24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2" name="Object 12"/>
              <p:cNvGraphicFramePr>
                <a:graphicFrameLocks noChangeAspect="1"/>
              </p:cNvGraphicFramePr>
              <p:nvPr/>
            </p:nvGraphicFramePr>
            <p:xfrm>
              <a:off x="1680" y="3120"/>
              <a:ext cx="367" cy="320"/>
            </p:xfrm>
            <a:graphic>
              <a:graphicData uri="http://schemas.openxmlformats.org/presentationml/2006/ole">
                <mc:AlternateContent xmlns:mc="http://schemas.openxmlformats.org/markup-compatibility/2006">
                  <mc:Choice xmlns:v="urn:schemas-microsoft-com:vml" Requires="v">
                    <p:oleObj spid="_x0000_s10013" name="公式" r:id="rId14" imgW="583920" imgH="507960" progId="Equation.3">
                      <p:embed/>
                    </p:oleObj>
                  </mc:Choice>
                  <mc:Fallback>
                    <p:oleObj name="公式" r:id="rId14" imgW="583920" imgH="5079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80" y="3120"/>
                            <a:ext cx="36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3" name="Object 13"/>
              <p:cNvGraphicFramePr>
                <a:graphicFrameLocks noChangeAspect="1"/>
              </p:cNvGraphicFramePr>
              <p:nvPr/>
            </p:nvGraphicFramePr>
            <p:xfrm>
              <a:off x="1872" y="2736"/>
              <a:ext cx="210" cy="384"/>
            </p:xfrm>
            <a:graphic>
              <a:graphicData uri="http://schemas.openxmlformats.org/presentationml/2006/ole">
                <mc:AlternateContent xmlns:mc="http://schemas.openxmlformats.org/markup-compatibility/2006">
                  <mc:Choice xmlns:v="urn:schemas-microsoft-com:vml" Requires="v">
                    <p:oleObj spid="_x0000_s10014" name="公式" r:id="rId16" imgW="126720" imgH="228600" progId="Equation.3">
                      <p:embed/>
                    </p:oleObj>
                  </mc:Choice>
                  <mc:Fallback>
                    <p:oleObj name="公式" r:id="rId16" imgW="12672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2" y="2736"/>
                            <a:ext cx="210"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4" name="Object 14"/>
              <p:cNvGraphicFramePr>
                <a:graphicFrameLocks noChangeAspect="1"/>
              </p:cNvGraphicFramePr>
              <p:nvPr/>
            </p:nvGraphicFramePr>
            <p:xfrm>
              <a:off x="2207" y="2854"/>
              <a:ext cx="135" cy="135"/>
            </p:xfrm>
            <a:graphic>
              <a:graphicData uri="http://schemas.openxmlformats.org/presentationml/2006/ole">
                <mc:AlternateContent xmlns:mc="http://schemas.openxmlformats.org/markup-compatibility/2006">
                  <mc:Choice xmlns:v="urn:schemas-microsoft-com:vml" Requires="v">
                    <p:oleObj spid="_x0000_s10015" name="公式" r:id="rId18" imgW="215640" imgH="215640" progId="Equation.3">
                      <p:embed/>
                    </p:oleObj>
                  </mc:Choice>
                  <mc:Fallback>
                    <p:oleObj name="公式" r:id="rId18" imgW="215640" imgH="215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7" y="2854"/>
                            <a:ext cx="135"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5" name="Object 15"/>
              <p:cNvGraphicFramePr>
                <a:graphicFrameLocks noChangeAspect="1"/>
              </p:cNvGraphicFramePr>
              <p:nvPr/>
            </p:nvGraphicFramePr>
            <p:xfrm>
              <a:off x="1401" y="3810"/>
              <a:ext cx="135" cy="135"/>
            </p:xfrm>
            <a:graphic>
              <a:graphicData uri="http://schemas.openxmlformats.org/presentationml/2006/ole">
                <mc:AlternateContent xmlns:mc="http://schemas.openxmlformats.org/markup-compatibility/2006">
                  <mc:Choice xmlns:v="urn:schemas-microsoft-com:vml" Requires="v">
                    <p:oleObj spid="_x0000_s10016" name="公式" r:id="rId20" imgW="215640" imgH="215640" progId="Equation.3">
                      <p:embed/>
                    </p:oleObj>
                  </mc:Choice>
                  <mc:Fallback>
                    <p:oleObj name="公式" r:id="rId20" imgW="215640" imgH="215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401" y="3810"/>
                            <a:ext cx="135"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56" name="Object 16"/>
              <p:cNvGraphicFramePr>
                <a:graphicFrameLocks noChangeAspect="1"/>
              </p:cNvGraphicFramePr>
              <p:nvPr/>
            </p:nvGraphicFramePr>
            <p:xfrm>
              <a:off x="1052" y="3524"/>
              <a:ext cx="135" cy="135"/>
            </p:xfrm>
            <a:graphic>
              <a:graphicData uri="http://schemas.openxmlformats.org/presentationml/2006/ole">
                <mc:AlternateContent xmlns:mc="http://schemas.openxmlformats.org/markup-compatibility/2006">
                  <mc:Choice xmlns:v="urn:schemas-microsoft-com:vml" Requires="v">
                    <p:oleObj spid="_x0000_s10017" name="公式" r:id="rId21" imgW="215640" imgH="215640" progId="Equation.3">
                      <p:embed/>
                    </p:oleObj>
                  </mc:Choice>
                  <mc:Fallback>
                    <p:oleObj name="公式" r:id="rId21" imgW="215640" imgH="215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52" y="3524"/>
                            <a:ext cx="135"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57" name="Line 17"/>
              <p:cNvSpPr>
                <a:spLocks noChangeShapeType="1"/>
              </p:cNvSpPr>
              <p:nvPr/>
            </p:nvSpPr>
            <p:spPr bwMode="auto">
              <a:xfrm flipV="1">
                <a:off x="1773" y="2791"/>
                <a:ext cx="589" cy="47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8080"/>
                    </a:solidFill>
                    <a:round/>
                    <a:headEnd/>
                    <a:tailEnd type="triangle" w="med" len="med"/>
                  </a14:hiddenLine>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3858" name="Line 18"/>
              <p:cNvSpPr>
                <a:spLocks noChangeShapeType="1"/>
              </p:cNvSpPr>
              <p:nvPr/>
            </p:nvSpPr>
            <p:spPr bwMode="auto">
              <a:xfrm flipV="1">
                <a:off x="2301" y="2718"/>
                <a:ext cx="197" cy="16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8080"/>
                    </a:solidFill>
                    <a:round/>
                    <a:headEnd/>
                    <a:tailEnd type="triangle" w="med" len="med"/>
                  </a14:hiddenLine>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3859" name="Line 19"/>
              <p:cNvSpPr>
                <a:spLocks noChangeShapeType="1"/>
              </p:cNvSpPr>
              <p:nvPr/>
            </p:nvSpPr>
            <p:spPr bwMode="auto">
              <a:xfrm flipV="1">
                <a:off x="1776" y="2928"/>
                <a:ext cx="480" cy="321"/>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3860" name="Oval 20"/>
              <p:cNvSpPr>
                <a:spLocks noChangeArrowheads="1"/>
              </p:cNvSpPr>
              <p:nvPr/>
            </p:nvSpPr>
            <p:spPr bwMode="auto">
              <a:xfrm>
                <a:off x="576" y="2832"/>
                <a:ext cx="1536" cy="1248"/>
              </a:xfrm>
              <a:prstGeom prst="ellipse">
                <a:avLst/>
              </a:prstGeom>
              <a:noFill/>
              <a:ln w="38100">
                <a:solidFill>
                  <a:srgbClr val="FF9933"/>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3861" name="Line 21"/>
              <p:cNvSpPr>
                <a:spLocks noChangeShapeType="1"/>
              </p:cNvSpPr>
              <p:nvPr/>
            </p:nvSpPr>
            <p:spPr bwMode="auto">
              <a:xfrm flipV="1">
                <a:off x="2304" y="2736"/>
                <a:ext cx="228" cy="176"/>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63862" name="Object 22"/>
              <p:cNvGraphicFramePr>
                <a:graphicFrameLocks noChangeAspect="1"/>
              </p:cNvGraphicFramePr>
              <p:nvPr/>
            </p:nvGraphicFramePr>
            <p:xfrm>
              <a:off x="2112" y="2496"/>
              <a:ext cx="269" cy="416"/>
            </p:xfrm>
            <a:graphic>
              <a:graphicData uri="http://schemas.openxmlformats.org/presentationml/2006/ole">
                <mc:AlternateContent xmlns:mc="http://schemas.openxmlformats.org/markup-compatibility/2006">
                  <mc:Choice xmlns:v="urn:schemas-microsoft-com:vml" Requires="v">
                    <p:oleObj spid="_x0000_s10018" name="公式" r:id="rId22" imgW="164880" imgH="253800" progId="Equation.3">
                      <p:embed/>
                    </p:oleObj>
                  </mc:Choice>
                  <mc:Fallback>
                    <p:oleObj name="公式" r:id="rId22" imgW="164880" imgH="2538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12" y="2496"/>
                            <a:ext cx="269"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63" name="Object 23"/>
              <p:cNvGraphicFramePr>
                <a:graphicFrameLocks noChangeAspect="1"/>
              </p:cNvGraphicFramePr>
              <p:nvPr/>
            </p:nvGraphicFramePr>
            <p:xfrm>
              <a:off x="2208" y="2880"/>
              <a:ext cx="275" cy="384"/>
            </p:xfrm>
            <a:graphic>
              <a:graphicData uri="http://schemas.openxmlformats.org/presentationml/2006/ole">
                <mc:AlternateContent xmlns:mc="http://schemas.openxmlformats.org/markup-compatibility/2006">
                  <mc:Choice xmlns:v="urn:schemas-microsoft-com:vml" Requires="v">
                    <p:oleObj spid="_x0000_s10019" name="公式" r:id="rId24" imgW="164880" imgH="228600" progId="Equation.3">
                      <p:embed/>
                    </p:oleObj>
                  </mc:Choice>
                  <mc:Fallback>
                    <p:oleObj name="公式" r:id="rId24" imgW="16488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08" y="2880"/>
                            <a:ext cx="27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3874" name="Line 34"/>
            <p:cNvSpPr>
              <a:spLocks noChangeShapeType="1"/>
            </p:cNvSpPr>
            <p:nvPr/>
          </p:nvSpPr>
          <p:spPr bwMode="auto">
            <a:xfrm flipV="1">
              <a:off x="2208" y="2496"/>
              <a:ext cx="240" cy="14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spTree>
    <p:extLst>
      <p:ext uri="{BB962C8B-B14F-4D97-AF65-F5344CB8AC3E}">
        <p14:creationId xmlns:p14="http://schemas.microsoft.com/office/powerpoint/2010/main" val="3062990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5"/>
                                        </p:tgtEl>
                                        <p:attrNameLst>
                                          <p:attrName>style.visibility</p:attrName>
                                        </p:attrNameLst>
                                      </p:cBhvr>
                                      <p:to>
                                        <p:strVal val="visible"/>
                                      </p:to>
                                    </p:set>
                                    <p:animEffect transition="in" filter="blinds(horizontal)">
                                      <p:cBhvr>
                                        <p:cTn id="7" dur="500"/>
                                        <p:tgtEl>
                                          <p:spTgt spid="163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9.3  </a:t>
            </a:r>
            <a:r>
              <a:rPr lang="zh-CN" altLang="en-US" dirty="0"/>
              <a:t>电场强度</a:t>
            </a:r>
          </a:p>
        </p:txBody>
      </p:sp>
      <p:sp>
        <p:nvSpPr>
          <p:cNvPr id="3" name="Text Placeholder 2"/>
          <p:cNvSpPr>
            <a:spLocks noGrp="1"/>
          </p:cNvSpPr>
          <p:nvPr>
            <p:ph type="body" idx="1"/>
          </p:nvPr>
        </p:nvSpPr>
        <p:spPr/>
        <p:txBody>
          <a:bodyPr/>
          <a:lstStyle/>
          <a:p>
            <a:r>
              <a:rPr lang="zh-CN" altLang="en-US" dirty="0"/>
              <a:t>大学物理</a:t>
            </a:r>
            <a:r>
              <a:rPr lang="zh-CN" altLang="en-US" dirty="0" smtClean="0"/>
              <a:t>（下）</a:t>
            </a:r>
            <a:endParaRPr lang="en-US" altLang="zh-CN" dirty="0"/>
          </a:p>
          <a:p>
            <a:r>
              <a:rPr lang="en-US" altLang="zh-CN" dirty="0"/>
              <a:t>9</a:t>
            </a:r>
            <a:r>
              <a:rPr lang="zh-CN" altLang="en-US" dirty="0" smtClean="0"/>
              <a:t>　</a:t>
            </a:r>
            <a:r>
              <a:rPr lang="zh-CN" altLang="en-US" dirty="0"/>
              <a:t>静电场</a:t>
            </a:r>
          </a:p>
        </p:txBody>
      </p:sp>
    </p:spTree>
    <p:extLst>
      <p:ext uri="{BB962C8B-B14F-4D97-AF65-F5344CB8AC3E}">
        <p14:creationId xmlns:p14="http://schemas.microsoft.com/office/powerpoint/2010/main" val="236660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Text Box 3"/>
          <p:cNvSpPr txBox="1">
            <a:spLocks noChangeArrowheads="1"/>
          </p:cNvSpPr>
          <p:nvPr/>
        </p:nvSpPr>
        <p:spPr bwMode="auto">
          <a:xfrm>
            <a:off x="179512" y="1012395"/>
            <a:ext cx="88392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    实验证实了两静止</a:t>
            </a:r>
            <a:r>
              <a:rPr kumimoji="1" lang="zh-CN" altLang="en-US" dirty="0" smtClean="0">
                <a:solidFill>
                  <a:srgbClr val="C00000"/>
                </a:solidFill>
                <a:latin typeface="宋体" pitchFamily="2" charset="-122"/>
              </a:rPr>
              <a:t>电荷间存在相互作用</a:t>
            </a:r>
            <a:r>
              <a:rPr kumimoji="1" lang="zh-CN" altLang="en-US" dirty="0" smtClean="0">
                <a:latin typeface="宋体" pitchFamily="2" charset="-122"/>
              </a:rPr>
              <a:t>的静电力，</a:t>
            </a:r>
          </a:p>
          <a:p>
            <a:pPr eaLnBrk="1" fontAlgn="base" hangingPunct="1">
              <a:spcBef>
                <a:spcPct val="50000"/>
              </a:spcBef>
              <a:spcAft>
                <a:spcPct val="0"/>
              </a:spcAft>
            </a:pPr>
            <a:r>
              <a:rPr kumimoji="1" lang="zh-CN" altLang="en-US" dirty="0" smtClean="0">
                <a:latin typeface="宋体" pitchFamily="2" charset="-122"/>
              </a:rPr>
              <a:t>但其相互作用是怎样实现的</a:t>
            </a:r>
            <a:r>
              <a:rPr kumimoji="1" lang="zh-CN" altLang="en-US" dirty="0" smtClean="0">
                <a:solidFill>
                  <a:srgbClr val="CC0000"/>
                </a:solidFill>
                <a:latin typeface="宋体" pitchFamily="2" charset="-122"/>
              </a:rPr>
              <a:t>？</a:t>
            </a:r>
          </a:p>
        </p:txBody>
      </p:sp>
      <p:grpSp>
        <p:nvGrpSpPr>
          <p:cNvPr id="159748" name="Group 4"/>
          <p:cNvGrpSpPr>
            <a:grpSpLocks/>
          </p:cNvGrpSpPr>
          <p:nvPr/>
        </p:nvGrpSpPr>
        <p:grpSpPr bwMode="auto">
          <a:xfrm>
            <a:off x="2130896" y="2348880"/>
            <a:ext cx="5105400" cy="923925"/>
            <a:chOff x="960" y="1866"/>
            <a:chExt cx="3216" cy="582"/>
          </a:xfrm>
        </p:grpSpPr>
        <p:sp>
          <p:nvSpPr>
            <p:cNvPr id="5131" name="Text Box 5"/>
            <p:cNvSpPr txBox="1">
              <a:spLocks noChangeArrowheads="1"/>
            </p:cNvSpPr>
            <p:nvPr/>
          </p:nvSpPr>
          <p:spPr bwMode="auto">
            <a:xfrm>
              <a:off x="960" y="2109"/>
              <a:ext cx="768" cy="339"/>
            </a:xfrm>
            <a:prstGeom prst="rect">
              <a:avLst/>
            </a:prstGeom>
            <a:solidFill>
              <a:srgbClr val="F9F0FE"/>
            </a:soli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eaLnBrk="1" fontAlgn="base" hangingPunct="1">
                <a:spcBef>
                  <a:spcPct val="50000"/>
                </a:spcBef>
                <a:spcAft>
                  <a:spcPct val="0"/>
                </a:spcAft>
              </a:pPr>
              <a:r>
                <a:rPr kumimoji="1" lang="zh-CN" altLang="en-US" smtClean="0"/>
                <a:t>电 荷</a:t>
              </a:r>
            </a:p>
          </p:txBody>
        </p:sp>
        <p:sp>
          <p:nvSpPr>
            <p:cNvPr id="5132" name="AutoShape 6"/>
            <p:cNvSpPr>
              <a:spLocks noChangeArrowheads="1"/>
            </p:cNvSpPr>
            <p:nvPr/>
          </p:nvSpPr>
          <p:spPr bwMode="auto">
            <a:xfrm>
              <a:off x="1824" y="2202"/>
              <a:ext cx="1488" cy="144"/>
            </a:xfrm>
            <a:prstGeom prst="leftRightArrow">
              <a:avLst>
                <a:gd name="adj1" fmla="val 50000"/>
                <a:gd name="adj2" fmla="val 206667"/>
              </a:avLst>
            </a:prstGeom>
            <a:solidFill>
              <a:srgbClr val="F9F0FE"/>
            </a:soli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5133" name="Text Box 7"/>
            <p:cNvSpPr txBox="1">
              <a:spLocks noChangeArrowheads="1"/>
            </p:cNvSpPr>
            <p:nvPr/>
          </p:nvSpPr>
          <p:spPr bwMode="auto">
            <a:xfrm>
              <a:off x="2208" y="1866"/>
              <a:ext cx="9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BD240F"/>
                  </a:solidFill>
                  <a:latin typeface="宋体" pitchFamily="2" charset="-122"/>
                </a:rPr>
                <a:t>电 场</a:t>
              </a:r>
            </a:p>
          </p:txBody>
        </p:sp>
        <p:sp>
          <p:nvSpPr>
            <p:cNvPr id="5134" name="Text Box 8"/>
            <p:cNvSpPr txBox="1">
              <a:spLocks noChangeArrowheads="1"/>
            </p:cNvSpPr>
            <p:nvPr/>
          </p:nvSpPr>
          <p:spPr bwMode="auto">
            <a:xfrm>
              <a:off x="3408" y="2106"/>
              <a:ext cx="768" cy="339"/>
            </a:xfrm>
            <a:prstGeom prst="rect">
              <a:avLst/>
            </a:prstGeom>
            <a:solidFill>
              <a:srgbClr val="F9F0FE"/>
            </a:solidFill>
            <a:ln w="19050">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eaLnBrk="1" fontAlgn="base" hangingPunct="1">
                <a:spcBef>
                  <a:spcPct val="50000"/>
                </a:spcBef>
                <a:spcAft>
                  <a:spcPct val="0"/>
                </a:spcAft>
              </a:pPr>
              <a:r>
                <a:rPr kumimoji="1" lang="zh-CN" altLang="en-US" smtClean="0"/>
                <a:t>电 荷</a:t>
              </a:r>
            </a:p>
          </p:txBody>
        </p:sp>
      </p:grpSp>
      <p:sp>
        <p:nvSpPr>
          <p:cNvPr id="159753" name="Text Box 9"/>
          <p:cNvSpPr txBox="1">
            <a:spLocks noChangeArrowheads="1"/>
          </p:cNvSpPr>
          <p:nvPr/>
        </p:nvSpPr>
        <p:spPr bwMode="auto">
          <a:xfrm>
            <a:off x="225896" y="3619501"/>
            <a:ext cx="533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lang="zh-CN" altLang="en-US" dirty="0" smtClean="0">
                <a:solidFill>
                  <a:srgbClr val="1C1C1C"/>
                </a:solidFill>
              </a:rPr>
              <a:t>场是一种特殊形态的物质</a:t>
            </a:r>
          </a:p>
        </p:txBody>
      </p:sp>
      <p:grpSp>
        <p:nvGrpSpPr>
          <p:cNvPr id="159754" name="Group 10"/>
          <p:cNvGrpSpPr>
            <a:grpSpLocks/>
          </p:cNvGrpSpPr>
          <p:nvPr/>
        </p:nvGrpSpPr>
        <p:grpSpPr bwMode="auto">
          <a:xfrm>
            <a:off x="1828800" y="4307557"/>
            <a:ext cx="4572000" cy="1209675"/>
            <a:chOff x="1152" y="3219"/>
            <a:chExt cx="2880" cy="762"/>
          </a:xfrm>
        </p:grpSpPr>
        <p:sp>
          <p:nvSpPr>
            <p:cNvPr id="5127" name="Text Box 11"/>
            <p:cNvSpPr txBox="1">
              <a:spLocks noChangeArrowheads="1"/>
            </p:cNvSpPr>
            <p:nvPr/>
          </p:nvSpPr>
          <p:spPr bwMode="auto">
            <a:xfrm>
              <a:off x="1152" y="3648"/>
              <a:ext cx="912" cy="333"/>
            </a:xfrm>
            <a:prstGeom prst="rect">
              <a:avLst/>
            </a:prstGeom>
            <a:gradFill rotWithShape="0">
              <a:gsLst>
                <a:gs pos="0">
                  <a:srgbClr val="FFE7FF"/>
                </a:gs>
                <a:gs pos="50000">
                  <a:srgbClr val="FFFFFF"/>
                </a:gs>
                <a:gs pos="100000">
                  <a:srgbClr val="FFE7FF"/>
                </a:gs>
              </a:gsLst>
              <a:lin ang="5400000" scaled="1"/>
            </a:gradFill>
            <a:ln w="9525">
              <a:solidFill>
                <a:srgbClr val="CC00CC"/>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eaLnBrk="1" fontAlgn="base" hangingPunct="1">
                <a:spcBef>
                  <a:spcPct val="50000"/>
                </a:spcBef>
                <a:spcAft>
                  <a:spcPct val="0"/>
                </a:spcAft>
              </a:pPr>
              <a:r>
                <a:rPr lang="zh-CN" altLang="en-US" smtClean="0">
                  <a:solidFill>
                    <a:srgbClr val="1C1C1C"/>
                  </a:solidFill>
                </a:rPr>
                <a:t>实物</a:t>
              </a:r>
            </a:p>
          </p:txBody>
        </p:sp>
        <p:sp>
          <p:nvSpPr>
            <p:cNvPr id="5128" name="AutoShape 12"/>
            <p:cNvSpPr>
              <a:spLocks/>
            </p:cNvSpPr>
            <p:nvPr/>
          </p:nvSpPr>
          <p:spPr bwMode="auto">
            <a:xfrm>
              <a:off x="2256" y="3253"/>
              <a:ext cx="240" cy="624"/>
            </a:xfrm>
            <a:prstGeom prst="rightBrace">
              <a:avLst>
                <a:gd name="adj1" fmla="val 21667"/>
                <a:gd name="adj2" fmla="val 51120"/>
              </a:avLst>
            </a:prstGeom>
            <a:noFill/>
            <a:ln w="28575">
              <a:solidFill>
                <a:srgbClr val="FF0000"/>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59757" name="Text Box 13"/>
            <p:cNvSpPr txBox="1">
              <a:spLocks noChangeArrowheads="1"/>
            </p:cNvSpPr>
            <p:nvPr/>
          </p:nvSpPr>
          <p:spPr bwMode="auto">
            <a:xfrm>
              <a:off x="2640" y="3406"/>
              <a:ext cx="1392" cy="371"/>
            </a:xfrm>
            <a:prstGeom prst="rect">
              <a:avLst/>
            </a:prstGeom>
            <a:gradFill rotWithShape="0">
              <a:gsLst>
                <a:gs pos="0">
                  <a:schemeClr val="bg2"/>
                </a:gs>
                <a:gs pos="50000">
                  <a:srgbClr val="FFFFFF"/>
                </a:gs>
                <a:gs pos="100000">
                  <a:schemeClr val="bg2"/>
                </a:gs>
              </a:gsLst>
              <a:lin ang="5400000" scaled="1"/>
            </a:gradFill>
            <a:ln w="9525">
              <a:solidFill>
                <a:srgbClr val="CC9900"/>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zh-CN" altLang="en-US" sz="3200" b="1">
                  <a:solidFill>
                    <a:srgbClr val="1C1C1C"/>
                  </a:solidFill>
                  <a:latin typeface="Times New Roman" pitchFamily="18" charset="0"/>
                  <a:ea typeface="宋体" pitchFamily="2" charset="-122"/>
                </a:rPr>
                <a:t>物   质</a:t>
              </a:r>
            </a:p>
          </p:txBody>
        </p:sp>
        <p:sp>
          <p:nvSpPr>
            <p:cNvPr id="159758" name="Rectangle 14"/>
            <p:cNvSpPr>
              <a:spLocks noChangeArrowheads="1"/>
            </p:cNvSpPr>
            <p:nvPr/>
          </p:nvSpPr>
          <p:spPr bwMode="auto">
            <a:xfrm>
              <a:off x="1200" y="3219"/>
              <a:ext cx="816" cy="333"/>
            </a:xfrm>
            <a:prstGeom prst="rect">
              <a:avLst/>
            </a:prstGeom>
            <a:gradFill rotWithShape="0">
              <a:gsLst>
                <a:gs pos="0">
                  <a:schemeClr val="accent1"/>
                </a:gs>
                <a:gs pos="50000">
                  <a:srgbClr val="FFFFFF"/>
                </a:gs>
                <a:gs pos="100000">
                  <a:schemeClr val="accent1"/>
                </a:gs>
              </a:gsLst>
              <a:lin ang="5400000" scaled="1"/>
            </a:gradFill>
            <a:ln w="9525">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zh-CN" altLang="en-US" sz="2800" b="1">
                  <a:solidFill>
                    <a:srgbClr val="1C1C1C"/>
                  </a:solidFill>
                  <a:latin typeface="Times New Roman" pitchFamily="18" charset="0"/>
                  <a:ea typeface="宋体" pitchFamily="2" charset="-122"/>
                </a:rPr>
                <a:t> 场</a:t>
              </a:r>
            </a:p>
          </p:txBody>
        </p:sp>
      </p:grpSp>
      <p:sp>
        <p:nvSpPr>
          <p:cNvPr id="2" name="Title 1"/>
          <p:cNvSpPr>
            <a:spLocks noGrp="1"/>
          </p:cNvSpPr>
          <p:nvPr>
            <p:ph type="title"/>
          </p:nvPr>
        </p:nvSpPr>
        <p:spPr/>
        <p:txBody>
          <a:bodyPr/>
          <a:lstStyle/>
          <a:p>
            <a:r>
              <a:rPr kumimoji="1" lang="zh-CN" altLang="en-US" dirty="0">
                <a:solidFill>
                  <a:srgbClr val="CC0000"/>
                </a:solidFill>
                <a:latin typeface="宋体" pitchFamily="2" charset="-122"/>
              </a:rPr>
              <a:t>一  静电</a:t>
            </a:r>
            <a:r>
              <a:rPr kumimoji="1" lang="zh-CN" altLang="en-US" dirty="0" smtClean="0">
                <a:solidFill>
                  <a:srgbClr val="CC0000"/>
                </a:solidFill>
                <a:latin typeface="宋体" pitchFamily="2" charset="-122"/>
              </a:rPr>
              <a:t>场</a:t>
            </a:r>
            <a:endParaRPr lang="zh-CN" altLang="en-US" dirty="0"/>
          </a:p>
        </p:txBody>
      </p:sp>
    </p:spTree>
    <p:extLst>
      <p:ext uri="{BB962C8B-B14F-4D97-AF65-F5344CB8AC3E}">
        <p14:creationId xmlns:p14="http://schemas.microsoft.com/office/powerpoint/2010/main" val="4077130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barn(outVertical)">
                                      <p:cBhvr>
                                        <p:cTn id="7" dur="500"/>
                                        <p:tgtEl>
                                          <p:spTgt spid="159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753"/>
                                        </p:tgtEl>
                                        <p:attrNameLst>
                                          <p:attrName>style.visibility</p:attrName>
                                        </p:attrNameLst>
                                      </p:cBhvr>
                                      <p:to>
                                        <p:strVal val="visible"/>
                                      </p:to>
                                    </p:set>
                                    <p:animEffect transition="in" filter="blinds(horizontal)">
                                      <p:cBhvr>
                                        <p:cTn id="12" dur="500"/>
                                        <p:tgtEl>
                                          <p:spTgt spid="1597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159754"/>
                                        </p:tgtEl>
                                        <p:attrNameLst>
                                          <p:attrName>style.visibility</p:attrName>
                                        </p:attrNameLst>
                                      </p:cBhvr>
                                      <p:to>
                                        <p:strVal val="visible"/>
                                      </p:to>
                                    </p:set>
                                    <p:anim calcmode="lin" valueType="num">
                                      <p:cBhvr>
                                        <p:cTn id="17" dur="500" fill="hold"/>
                                        <p:tgtEl>
                                          <p:spTgt spid="159754"/>
                                        </p:tgtEl>
                                        <p:attrNameLst>
                                          <p:attrName>ppt_w</p:attrName>
                                        </p:attrNameLst>
                                      </p:cBhvr>
                                      <p:tavLst>
                                        <p:tav tm="0">
                                          <p:val>
                                            <p:strVal val="2/3*#ppt_w"/>
                                          </p:val>
                                        </p:tav>
                                        <p:tav tm="100000">
                                          <p:val>
                                            <p:strVal val="#ppt_w"/>
                                          </p:val>
                                        </p:tav>
                                      </p:tavLst>
                                    </p:anim>
                                    <p:anim calcmode="lin" valueType="num">
                                      <p:cBhvr>
                                        <p:cTn id="18" dur="500" fill="hold"/>
                                        <p:tgtEl>
                                          <p:spTgt spid="15975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178" name="Group 2"/>
          <p:cNvGrpSpPr>
            <a:grpSpLocks/>
          </p:cNvGrpSpPr>
          <p:nvPr/>
        </p:nvGrpSpPr>
        <p:grpSpPr bwMode="auto">
          <a:xfrm>
            <a:off x="609600" y="3581400"/>
            <a:ext cx="7543800" cy="671513"/>
            <a:chOff x="192" y="2208"/>
            <a:chExt cx="4752" cy="423"/>
          </a:xfrm>
        </p:grpSpPr>
        <p:sp>
          <p:nvSpPr>
            <p:cNvPr id="6160" name="Text Box 3"/>
            <p:cNvSpPr txBox="1">
              <a:spLocks noChangeArrowheads="1"/>
            </p:cNvSpPr>
            <p:nvPr/>
          </p:nvSpPr>
          <p:spPr bwMode="auto">
            <a:xfrm>
              <a:off x="192" y="2304"/>
              <a:ext cx="47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0000CC"/>
                  </a:solidFill>
                </a:rPr>
                <a:t>用      、       来分别描述静电场的上述两项性质</a:t>
              </a:r>
            </a:p>
          </p:txBody>
        </p:sp>
        <p:graphicFrame>
          <p:nvGraphicFramePr>
            <p:cNvPr id="6161" name="Object 4"/>
            <p:cNvGraphicFramePr>
              <a:graphicFrameLocks noChangeAspect="1"/>
            </p:cNvGraphicFramePr>
            <p:nvPr/>
          </p:nvGraphicFramePr>
          <p:xfrm>
            <a:off x="528" y="2208"/>
            <a:ext cx="287" cy="384"/>
          </p:xfrm>
          <a:graphic>
            <a:graphicData uri="http://schemas.openxmlformats.org/presentationml/2006/ole">
              <mc:AlternateContent xmlns:mc="http://schemas.openxmlformats.org/markup-compatibility/2006">
                <mc:Choice xmlns:v="urn:schemas-microsoft-com:vml" Requires="v">
                  <p:oleObj spid="_x0000_s13426" name="公式" r:id="rId4" imgW="152268" imgH="203024" progId="Equation.3">
                    <p:embed/>
                  </p:oleObj>
                </mc:Choice>
                <mc:Fallback>
                  <p:oleObj name="公式" r:id="rId4" imgW="152268"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 y="2208"/>
                          <a:ext cx="287"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2" name="Object 5"/>
            <p:cNvGraphicFramePr>
              <a:graphicFrameLocks noChangeAspect="1"/>
            </p:cNvGraphicFramePr>
            <p:nvPr/>
          </p:nvGraphicFramePr>
          <p:xfrm>
            <a:off x="1056" y="2304"/>
            <a:ext cx="295" cy="318"/>
          </p:xfrm>
          <a:graphic>
            <a:graphicData uri="http://schemas.openxmlformats.org/presentationml/2006/ole">
              <mc:AlternateContent xmlns:mc="http://schemas.openxmlformats.org/markup-compatibility/2006">
                <mc:Choice xmlns:v="urn:schemas-microsoft-com:vml" Requires="v">
                  <p:oleObj spid="_x0000_s13427" name="公式" r:id="rId6" imgW="164814" imgH="177492" progId="Equation.3">
                    <p:embed/>
                  </p:oleObj>
                </mc:Choice>
                <mc:Fallback>
                  <p:oleObj name="公式" r:id="rId6" imgW="164814" imgH="17749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 y="2304"/>
                          <a:ext cx="295"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147" name="Rectangle 6"/>
          <p:cNvSpPr>
            <a:spLocks noChangeArrowheads="1"/>
          </p:cNvSpPr>
          <p:nvPr/>
        </p:nvSpPr>
        <p:spPr bwMode="auto">
          <a:xfrm>
            <a:off x="457200" y="457200"/>
            <a:ext cx="79399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50000"/>
              </a:spcBef>
              <a:spcAft>
                <a:spcPct val="0"/>
              </a:spcAft>
            </a:pPr>
            <a:r>
              <a:rPr kumimoji="1" lang="zh-CN" altLang="en-US" dirty="0" smtClean="0">
                <a:solidFill>
                  <a:srgbClr val="C00000"/>
                </a:solidFill>
                <a:latin typeface="宋体" pitchFamily="2" charset="-122"/>
              </a:rPr>
              <a:t>静电场</a:t>
            </a:r>
            <a:r>
              <a:rPr kumimoji="1" lang="zh-CN" altLang="en-US" dirty="0" smtClean="0">
                <a:latin typeface="宋体" pitchFamily="2" charset="-122"/>
              </a:rPr>
              <a:t>：</a:t>
            </a:r>
            <a:r>
              <a:rPr kumimoji="1" lang="zh-CN" altLang="en-US" dirty="0" smtClean="0">
                <a:solidFill>
                  <a:srgbClr val="0000FF"/>
                </a:solidFill>
                <a:latin typeface="宋体" pitchFamily="2" charset="-122"/>
              </a:rPr>
              <a:t>相对于观察者静止</a:t>
            </a:r>
            <a:r>
              <a:rPr kumimoji="1" lang="zh-CN" altLang="en-US" dirty="0" smtClean="0">
                <a:latin typeface="宋体" pitchFamily="2" charset="-122"/>
              </a:rPr>
              <a:t>的带电体周围的电场</a:t>
            </a:r>
          </a:p>
        </p:txBody>
      </p:sp>
      <p:sp>
        <p:nvSpPr>
          <p:cNvPr id="6148" name="Rectangle 7"/>
          <p:cNvSpPr>
            <a:spLocks noChangeArrowheads="1"/>
          </p:cNvSpPr>
          <p:nvPr/>
        </p:nvSpPr>
        <p:spPr bwMode="auto">
          <a:xfrm>
            <a:off x="929208" y="1052736"/>
            <a:ext cx="7315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buClr>
                <a:srgbClr val="CC99FF"/>
              </a:buClr>
              <a:buSzPct val="70000"/>
              <a:buFont typeface="Monotype Sorts" pitchFamily="2" charset="2"/>
              <a:buNone/>
            </a:pPr>
            <a:r>
              <a:rPr kumimoji="1" lang="zh-CN" altLang="en-US" dirty="0" smtClean="0">
                <a:solidFill>
                  <a:srgbClr val="C00000"/>
                </a:solidFill>
              </a:rPr>
              <a:t> (1) </a:t>
            </a:r>
            <a:r>
              <a:rPr kumimoji="1" lang="zh-CN" altLang="en-US" dirty="0" smtClean="0">
                <a:solidFill>
                  <a:srgbClr val="C00000"/>
                </a:solidFill>
                <a:latin typeface="宋体" pitchFamily="2" charset="-122"/>
              </a:rPr>
              <a:t>场中任何带电体都受电场力作用</a:t>
            </a:r>
          </a:p>
          <a:p>
            <a:pPr algn="ctr" eaLnBrk="1" fontAlgn="base" hangingPunct="1">
              <a:spcBef>
                <a:spcPct val="50000"/>
              </a:spcBef>
              <a:spcAft>
                <a:spcPct val="0"/>
              </a:spcAft>
              <a:buClr>
                <a:srgbClr val="CC99FF"/>
              </a:buClr>
              <a:buSzPct val="70000"/>
              <a:buFont typeface="Monotype Sorts" pitchFamily="2" charset="2"/>
              <a:buNone/>
            </a:pPr>
            <a:r>
              <a:rPr kumimoji="1" lang="zh-CN" altLang="en-US" dirty="0" smtClean="0">
                <a:solidFill>
                  <a:srgbClr val="FFFFCC"/>
                </a:solidFill>
                <a:latin typeface="宋体" pitchFamily="2" charset="-122"/>
              </a:rPr>
              <a:t>      </a:t>
            </a:r>
            <a:r>
              <a:rPr kumimoji="1" lang="zh-CN" altLang="en-US" dirty="0" smtClean="0">
                <a:solidFill>
                  <a:srgbClr val="0000CC"/>
                </a:solidFill>
                <a:latin typeface="Tahoma" pitchFamily="34" charset="0"/>
              </a:rPr>
              <a:t>——</a:t>
            </a:r>
            <a:r>
              <a:rPr kumimoji="1" lang="zh-CN" altLang="en-US" b="0" dirty="0" smtClean="0">
                <a:solidFill>
                  <a:srgbClr val="0000CC"/>
                </a:solidFill>
                <a:latin typeface="宋体" pitchFamily="2" charset="-122"/>
              </a:rPr>
              <a:t> </a:t>
            </a:r>
            <a:r>
              <a:rPr kumimoji="1" lang="zh-CN" altLang="en-US" dirty="0" smtClean="0">
                <a:solidFill>
                  <a:srgbClr val="0000CC"/>
                </a:solidFill>
                <a:latin typeface="宋体" pitchFamily="2" charset="-122"/>
              </a:rPr>
              <a:t>动量传递</a:t>
            </a:r>
            <a:endParaRPr kumimoji="1" lang="en-US" altLang="zh-CN" dirty="0" smtClean="0">
              <a:solidFill>
                <a:srgbClr val="0000CC"/>
              </a:solidFill>
              <a:latin typeface="宋体" pitchFamily="2" charset="-122"/>
            </a:endParaRPr>
          </a:p>
          <a:p>
            <a:pPr algn="ctr" eaLnBrk="1" fontAlgn="base" hangingPunct="1">
              <a:spcBef>
                <a:spcPct val="50000"/>
              </a:spcBef>
              <a:spcAft>
                <a:spcPct val="0"/>
              </a:spcAft>
              <a:buClr>
                <a:srgbClr val="CC99FF"/>
              </a:buClr>
              <a:buSzPct val="70000"/>
              <a:buFont typeface="Monotype Sorts" pitchFamily="2" charset="2"/>
              <a:buNone/>
            </a:pPr>
            <a:r>
              <a:rPr kumimoji="1" lang="zh-CN" altLang="en-US" dirty="0" smtClean="0">
                <a:solidFill>
                  <a:srgbClr val="C00000"/>
                </a:solidFill>
              </a:rPr>
              <a:t>(2) </a:t>
            </a:r>
            <a:r>
              <a:rPr kumimoji="1" lang="zh-CN" altLang="en-US" dirty="0" smtClean="0">
                <a:solidFill>
                  <a:srgbClr val="C00000"/>
                </a:solidFill>
                <a:latin typeface="宋体" pitchFamily="2" charset="-122"/>
              </a:rPr>
              <a:t>带电体在电场中移动时，场对带电体做功</a:t>
            </a:r>
          </a:p>
          <a:p>
            <a:pPr algn="ctr" eaLnBrk="1" fontAlgn="base" hangingPunct="1">
              <a:spcBef>
                <a:spcPct val="50000"/>
              </a:spcBef>
              <a:spcAft>
                <a:spcPct val="0"/>
              </a:spcAft>
              <a:buClr>
                <a:srgbClr val="CC99FF"/>
              </a:buClr>
              <a:buSzPct val="70000"/>
              <a:buFont typeface="Monotype Sorts" pitchFamily="2" charset="2"/>
              <a:buNone/>
            </a:pPr>
            <a:r>
              <a:rPr kumimoji="1" lang="zh-CN" altLang="en-US" dirty="0" smtClean="0">
                <a:solidFill>
                  <a:srgbClr val="FFFFCC"/>
                </a:solidFill>
                <a:latin typeface="宋体" pitchFamily="2" charset="-122"/>
              </a:rPr>
              <a:t>      </a:t>
            </a:r>
            <a:r>
              <a:rPr kumimoji="1" lang="zh-CN" altLang="en-US" dirty="0" smtClean="0">
                <a:solidFill>
                  <a:srgbClr val="0000CC"/>
                </a:solidFill>
                <a:latin typeface="Tahoma" pitchFamily="34" charset="0"/>
              </a:rPr>
              <a:t>—— </a:t>
            </a:r>
            <a:r>
              <a:rPr kumimoji="1" lang="zh-CN" altLang="en-US" dirty="0" smtClean="0">
                <a:solidFill>
                  <a:srgbClr val="0000CC"/>
                </a:solidFill>
                <a:latin typeface="宋体" pitchFamily="2" charset="-122"/>
              </a:rPr>
              <a:t>能</a:t>
            </a:r>
            <a:r>
              <a:rPr kumimoji="1" lang="zh-CN" altLang="en-US" dirty="0" smtClean="0">
                <a:solidFill>
                  <a:srgbClr val="0000CC"/>
                </a:solidFill>
                <a:latin typeface="宋体" pitchFamily="2" charset="-122"/>
              </a:rPr>
              <a:t>量传递</a:t>
            </a:r>
          </a:p>
        </p:txBody>
      </p:sp>
      <p:grpSp>
        <p:nvGrpSpPr>
          <p:cNvPr id="178184" name="Group 8"/>
          <p:cNvGrpSpPr>
            <a:grpSpLocks/>
          </p:cNvGrpSpPr>
          <p:nvPr/>
        </p:nvGrpSpPr>
        <p:grpSpPr bwMode="auto">
          <a:xfrm>
            <a:off x="152400" y="4343400"/>
            <a:ext cx="8839200" cy="1128713"/>
            <a:chOff x="192" y="2736"/>
            <a:chExt cx="5568" cy="711"/>
          </a:xfrm>
        </p:grpSpPr>
        <p:sp>
          <p:nvSpPr>
            <p:cNvPr id="6158" name="Rectangle 9"/>
            <p:cNvSpPr>
              <a:spLocks noChangeArrowheads="1"/>
            </p:cNvSpPr>
            <p:nvPr/>
          </p:nvSpPr>
          <p:spPr bwMode="auto">
            <a:xfrm>
              <a:off x="192" y="2736"/>
              <a:ext cx="55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r>
                <a:rPr kumimoji="1" lang="zh-CN" altLang="en-US" dirty="0" smtClean="0">
                  <a:solidFill>
                    <a:srgbClr val="0000CC"/>
                  </a:solidFill>
                  <a:latin typeface="宋体" pitchFamily="2" charset="-122"/>
                </a:rPr>
                <a:t>场源电荷：</a:t>
              </a:r>
              <a:r>
                <a:rPr kumimoji="1" lang="zh-CN" altLang="en-US" dirty="0" smtClean="0">
                  <a:latin typeface="宋体" pitchFamily="2" charset="-122"/>
                </a:rPr>
                <a:t>产生电场的</a:t>
              </a:r>
              <a:r>
                <a:rPr kumimoji="1" lang="zh-CN" altLang="en-US" dirty="0" smtClean="0">
                  <a:solidFill>
                    <a:srgbClr val="0000FF"/>
                  </a:solidFill>
                  <a:latin typeface="宋体" pitchFamily="2" charset="-122"/>
                </a:rPr>
                <a:t>点电荷</a:t>
              </a:r>
              <a:r>
                <a:rPr kumimoji="1" lang="zh-CN" altLang="en-US" dirty="0" smtClean="0">
                  <a:latin typeface="宋体" pitchFamily="2" charset="-122"/>
                </a:rPr>
                <a:t>、</a:t>
              </a:r>
              <a:r>
                <a:rPr kumimoji="1" lang="zh-CN" altLang="en-US" dirty="0" smtClean="0">
                  <a:solidFill>
                    <a:srgbClr val="0000FF"/>
                  </a:solidFill>
                  <a:latin typeface="宋体" pitchFamily="2" charset="-122"/>
                </a:rPr>
                <a:t>点电荷系</a:t>
              </a:r>
              <a:r>
                <a:rPr kumimoji="1" lang="zh-CN" altLang="en-US" dirty="0" smtClean="0">
                  <a:latin typeface="宋体" pitchFamily="2" charset="-122"/>
                </a:rPr>
                <a:t>、或</a:t>
              </a:r>
              <a:r>
                <a:rPr kumimoji="1" lang="zh-CN" altLang="en-US" dirty="0" smtClean="0">
                  <a:solidFill>
                    <a:srgbClr val="0000FF"/>
                  </a:solidFill>
                  <a:latin typeface="宋体" pitchFamily="2" charset="-122"/>
                </a:rPr>
                <a:t>带电体</a:t>
              </a:r>
              <a:r>
                <a:rPr kumimoji="1" lang="zh-CN" altLang="en-US" dirty="0" smtClean="0">
                  <a:solidFill>
                    <a:srgbClr val="FFFFCC"/>
                  </a:solidFill>
                  <a:latin typeface="宋体" pitchFamily="2" charset="-122"/>
                </a:rPr>
                <a:t>。</a:t>
              </a:r>
            </a:p>
          </p:txBody>
        </p:sp>
        <p:sp>
          <p:nvSpPr>
            <p:cNvPr id="6159" name="Rectangle 10"/>
            <p:cNvSpPr>
              <a:spLocks noChangeArrowheads="1"/>
            </p:cNvSpPr>
            <p:nvPr/>
          </p:nvSpPr>
          <p:spPr bwMode="auto">
            <a:xfrm>
              <a:off x="192" y="3120"/>
              <a:ext cx="325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r>
                <a:rPr kumimoji="1" lang="zh-CN" altLang="en-US" smtClean="0">
                  <a:solidFill>
                    <a:srgbClr val="0000CC"/>
                  </a:solidFill>
                  <a:latin typeface="宋体" pitchFamily="2" charset="-122"/>
                </a:rPr>
                <a:t>检验电荷：</a:t>
              </a:r>
              <a:r>
                <a:rPr kumimoji="1" lang="zh-CN" altLang="en-US" smtClean="0">
                  <a:latin typeface="宋体" pitchFamily="2" charset="-122"/>
                </a:rPr>
                <a:t>电量足够小的点电荷</a:t>
              </a:r>
            </a:p>
          </p:txBody>
        </p:sp>
      </p:grpSp>
      <p:grpSp>
        <p:nvGrpSpPr>
          <p:cNvPr id="178187" name="Group 11"/>
          <p:cNvGrpSpPr>
            <a:grpSpLocks/>
          </p:cNvGrpSpPr>
          <p:nvPr/>
        </p:nvGrpSpPr>
        <p:grpSpPr bwMode="auto">
          <a:xfrm>
            <a:off x="1066800" y="5486400"/>
            <a:ext cx="2657476" cy="1050925"/>
            <a:chOff x="864" y="3456"/>
            <a:chExt cx="1674" cy="662"/>
          </a:xfrm>
        </p:grpSpPr>
        <p:sp>
          <p:nvSpPr>
            <p:cNvPr id="6155" name="Line 12"/>
            <p:cNvSpPr>
              <a:spLocks noChangeShapeType="1"/>
            </p:cNvSpPr>
            <p:nvPr/>
          </p:nvSpPr>
          <p:spPr bwMode="auto">
            <a:xfrm>
              <a:off x="1530" y="3456"/>
              <a:ext cx="1008"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6156" name="Text Box 13"/>
            <p:cNvSpPr txBox="1">
              <a:spLocks noChangeArrowheads="1"/>
            </p:cNvSpPr>
            <p:nvPr/>
          </p:nvSpPr>
          <p:spPr bwMode="auto">
            <a:xfrm>
              <a:off x="864" y="3600"/>
              <a:ext cx="1536"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z="2400" smtClean="0"/>
                <a:t>略去对</a:t>
              </a:r>
              <a:r>
                <a:rPr kumimoji="1" lang="zh-CN" altLang="en-US" sz="2400" smtClean="0">
                  <a:latin typeface="宋体" pitchFamily="2" charset="-122"/>
                </a:rPr>
                <a:t>场源电荷分布的影响</a:t>
              </a:r>
            </a:p>
          </p:txBody>
        </p:sp>
        <p:sp>
          <p:nvSpPr>
            <p:cNvPr id="6157" name="Line 14"/>
            <p:cNvSpPr>
              <a:spLocks noChangeShapeType="1"/>
            </p:cNvSpPr>
            <p:nvPr/>
          </p:nvSpPr>
          <p:spPr bwMode="auto">
            <a:xfrm>
              <a:off x="1920" y="3456"/>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8191" name="Group 15"/>
          <p:cNvGrpSpPr>
            <a:grpSpLocks/>
          </p:cNvGrpSpPr>
          <p:nvPr/>
        </p:nvGrpSpPr>
        <p:grpSpPr bwMode="auto">
          <a:xfrm>
            <a:off x="4246984" y="5486400"/>
            <a:ext cx="1981200" cy="762000"/>
            <a:chOff x="2784" y="3456"/>
            <a:chExt cx="1248" cy="480"/>
          </a:xfrm>
        </p:grpSpPr>
        <p:sp>
          <p:nvSpPr>
            <p:cNvPr id="6152" name="Line 16"/>
            <p:cNvSpPr>
              <a:spLocks noChangeShapeType="1"/>
            </p:cNvSpPr>
            <p:nvPr/>
          </p:nvSpPr>
          <p:spPr bwMode="auto">
            <a:xfrm>
              <a:off x="2784" y="3456"/>
              <a:ext cx="624" cy="0"/>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6153" name="Text Box 17"/>
            <p:cNvSpPr txBox="1">
              <a:spLocks noChangeArrowheads="1"/>
            </p:cNvSpPr>
            <p:nvPr/>
          </p:nvSpPr>
          <p:spPr bwMode="auto">
            <a:xfrm>
              <a:off x="2784" y="3648"/>
              <a:ext cx="124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z="2400" smtClean="0"/>
                <a:t>与场点对应</a:t>
              </a:r>
            </a:p>
          </p:txBody>
        </p:sp>
        <p:sp>
          <p:nvSpPr>
            <p:cNvPr id="6154" name="Line 18"/>
            <p:cNvSpPr>
              <a:spLocks noChangeShapeType="1"/>
            </p:cNvSpPr>
            <p:nvPr/>
          </p:nvSpPr>
          <p:spPr bwMode="auto">
            <a:xfrm>
              <a:off x="3024" y="3456"/>
              <a:ext cx="0" cy="144"/>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spTree>
    <p:extLst>
      <p:ext uri="{BB962C8B-B14F-4D97-AF65-F5344CB8AC3E}">
        <p14:creationId xmlns:p14="http://schemas.microsoft.com/office/powerpoint/2010/main" val="8961205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blinds(horizontal)">
                                      <p:cBhvr>
                                        <p:cTn id="7" dur="5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8184"/>
                                        </p:tgtEl>
                                        <p:attrNameLst>
                                          <p:attrName>style.visibility</p:attrName>
                                        </p:attrNameLst>
                                      </p:cBhvr>
                                      <p:to>
                                        <p:strVal val="visible"/>
                                      </p:to>
                                    </p:set>
                                    <p:animEffect transition="in" filter="blinds(horizontal)">
                                      <p:cBhvr>
                                        <p:cTn id="12" dur="500"/>
                                        <p:tgtEl>
                                          <p:spTgt spid="1781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8187"/>
                                        </p:tgtEl>
                                        <p:attrNameLst>
                                          <p:attrName>style.visibility</p:attrName>
                                        </p:attrNameLst>
                                      </p:cBhvr>
                                      <p:to>
                                        <p:strVal val="visible"/>
                                      </p:to>
                                    </p:set>
                                    <p:animEffect transition="in" filter="blinds(horizontal)">
                                      <p:cBhvr>
                                        <p:cTn id="17" dur="500"/>
                                        <p:tgtEl>
                                          <p:spTgt spid="178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8191"/>
                                        </p:tgtEl>
                                        <p:attrNameLst>
                                          <p:attrName>style.visibility</p:attrName>
                                        </p:attrNameLst>
                                      </p:cBhvr>
                                      <p:to>
                                        <p:strVal val="visible"/>
                                      </p:to>
                                    </p:set>
                                    <p:animEffect transition="in" filter="blinds(horizontal)">
                                      <p:cBhvr>
                                        <p:cTn id="22" dur="500"/>
                                        <p:tgtEl>
                                          <p:spTgt spid="178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03" name="Group 35"/>
          <p:cNvGrpSpPr>
            <a:grpSpLocks/>
          </p:cNvGrpSpPr>
          <p:nvPr/>
        </p:nvGrpSpPr>
        <p:grpSpPr bwMode="auto">
          <a:xfrm>
            <a:off x="5800817" y="980728"/>
            <a:ext cx="3276600" cy="4572000"/>
            <a:chOff x="3504" y="672"/>
            <a:chExt cx="2064" cy="2880"/>
          </a:xfrm>
        </p:grpSpPr>
        <p:grpSp>
          <p:nvGrpSpPr>
            <p:cNvPr id="7197" name="Group 34"/>
            <p:cNvGrpSpPr>
              <a:grpSpLocks/>
            </p:cNvGrpSpPr>
            <p:nvPr/>
          </p:nvGrpSpPr>
          <p:grpSpPr bwMode="auto">
            <a:xfrm>
              <a:off x="3504" y="672"/>
              <a:ext cx="2064" cy="2880"/>
              <a:chOff x="3504" y="672"/>
              <a:chExt cx="2064" cy="2880"/>
            </a:xfrm>
          </p:grpSpPr>
          <p:sp>
            <p:nvSpPr>
              <p:cNvPr id="7199" name="Rectangle 4"/>
              <p:cNvSpPr>
                <a:spLocks noChangeArrowheads="1"/>
              </p:cNvSpPr>
              <p:nvPr/>
            </p:nvSpPr>
            <p:spPr bwMode="auto">
              <a:xfrm>
                <a:off x="3504" y="672"/>
                <a:ext cx="2064" cy="2880"/>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7200" name="Object 5"/>
              <p:cNvGraphicFramePr>
                <a:graphicFrameLocks noChangeAspect="1"/>
              </p:cNvGraphicFramePr>
              <p:nvPr/>
            </p:nvGraphicFramePr>
            <p:xfrm>
              <a:off x="3648" y="1103"/>
              <a:ext cx="528" cy="385"/>
            </p:xfrm>
            <a:graphic>
              <a:graphicData uri="http://schemas.openxmlformats.org/presentationml/2006/ole">
                <mc:AlternateContent xmlns:mc="http://schemas.openxmlformats.org/markup-compatibility/2006">
                  <mc:Choice xmlns:v="urn:schemas-microsoft-com:vml" Requires="v">
                    <p:oleObj spid="_x0000_s14954" name="Equation" r:id="rId3" imgW="279279" imgH="203112" progId="Equation.3">
                      <p:embed/>
                    </p:oleObj>
                  </mc:Choice>
                  <mc:Fallback>
                    <p:oleObj name="Equation" r:id="rId3" imgW="279279"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103"/>
                            <a:ext cx="528"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66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198" name="Object 6"/>
            <p:cNvGraphicFramePr>
              <a:graphicFrameLocks noChangeAspect="1"/>
            </p:cNvGraphicFramePr>
            <p:nvPr/>
          </p:nvGraphicFramePr>
          <p:xfrm>
            <a:off x="3846" y="768"/>
            <a:ext cx="329" cy="336"/>
          </p:xfrm>
          <a:graphic>
            <a:graphicData uri="http://schemas.openxmlformats.org/presentationml/2006/ole">
              <mc:AlternateContent xmlns:mc="http://schemas.openxmlformats.org/markup-compatibility/2006">
                <mc:Choice xmlns:v="urn:schemas-microsoft-com:vml" Requires="v">
                  <p:oleObj spid="_x0000_s14955" name="Clip" r:id="rId5" imgW="380852" imgH="390270" progId="MS_ClipArt_Gallery.2">
                    <p:embed/>
                  </p:oleObj>
                </mc:Choice>
                <mc:Fallback>
                  <p:oleObj name="Clip" r:id="rId5" imgW="380852" imgH="390270" progId="MS_ClipArt_Gallery.2">
                    <p:embed/>
                    <p:pic>
                      <p:nvPicPr>
                        <p:cNvPr id="0" name=""/>
                        <p:cNvPicPr>
                          <a:picLocks noChangeAspect="1" noChangeArrowheads="1"/>
                        </p:cNvPicPr>
                        <p:nvPr/>
                      </p:nvPicPr>
                      <p:blipFill>
                        <a:blip r:embed="rId6">
                          <a:lum bright="12000" contrast="24000"/>
                          <a:extLst>
                            <a:ext uri="{28A0092B-C50C-407E-A947-70E740481C1C}">
                              <a14:useLocalDpi xmlns:a14="http://schemas.microsoft.com/office/drawing/2010/main" val="0"/>
                            </a:ext>
                          </a:extLst>
                        </a:blip>
                        <a:srcRect/>
                        <a:stretch>
                          <a:fillRect/>
                        </a:stretch>
                      </p:blipFill>
                      <p:spPr bwMode="auto">
                        <a:xfrm>
                          <a:off x="3846" y="768"/>
                          <a:ext cx="32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775" name="Group 7"/>
          <p:cNvGrpSpPr>
            <a:grpSpLocks/>
          </p:cNvGrpSpPr>
          <p:nvPr/>
        </p:nvGrpSpPr>
        <p:grpSpPr bwMode="auto">
          <a:xfrm>
            <a:off x="7172417" y="1564928"/>
            <a:ext cx="914400" cy="711200"/>
            <a:chOff x="4368" y="992"/>
            <a:chExt cx="576" cy="448"/>
          </a:xfrm>
        </p:grpSpPr>
        <p:sp>
          <p:nvSpPr>
            <p:cNvPr id="7195" name="Oval 8"/>
            <p:cNvSpPr>
              <a:spLocks noChangeArrowheads="1"/>
            </p:cNvSpPr>
            <p:nvPr/>
          </p:nvSpPr>
          <p:spPr bwMode="auto">
            <a:xfrm>
              <a:off x="4848" y="1056"/>
              <a:ext cx="96" cy="96"/>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7196" name="Object 9"/>
            <p:cNvGraphicFramePr>
              <a:graphicFrameLocks noChangeAspect="1"/>
            </p:cNvGraphicFramePr>
            <p:nvPr/>
          </p:nvGraphicFramePr>
          <p:xfrm>
            <a:off x="4368" y="992"/>
            <a:ext cx="572" cy="448"/>
          </p:xfrm>
          <a:graphic>
            <a:graphicData uri="http://schemas.openxmlformats.org/presentationml/2006/ole">
              <mc:AlternateContent xmlns:mc="http://schemas.openxmlformats.org/markup-compatibility/2006">
                <mc:Choice xmlns:v="urn:schemas-microsoft-com:vml" Requires="v">
                  <p:oleObj spid="_x0000_s14956" name="Equation" r:id="rId7" imgW="291973" imgH="228501" progId="Equation.3">
                    <p:embed/>
                  </p:oleObj>
                </mc:Choice>
                <mc:Fallback>
                  <p:oleObj name="Equation" r:id="rId7" imgW="291973"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8" y="992"/>
                          <a:ext cx="572" cy="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779" name="Group 11"/>
          <p:cNvGrpSpPr>
            <a:grpSpLocks/>
          </p:cNvGrpSpPr>
          <p:nvPr/>
        </p:nvGrpSpPr>
        <p:grpSpPr bwMode="auto">
          <a:xfrm>
            <a:off x="381000" y="4953000"/>
            <a:ext cx="4803775" cy="625475"/>
            <a:chOff x="432" y="3024"/>
            <a:chExt cx="3026" cy="394"/>
          </a:xfrm>
        </p:grpSpPr>
        <p:sp>
          <p:nvSpPr>
            <p:cNvPr id="7193" name="Text Box 12"/>
            <p:cNvSpPr txBox="1">
              <a:spLocks noChangeArrowheads="1"/>
            </p:cNvSpPr>
            <p:nvPr/>
          </p:nvSpPr>
          <p:spPr bwMode="auto">
            <a:xfrm>
              <a:off x="432" y="3072"/>
              <a:ext cx="12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marL="457200" indent="-457200" eaLnBrk="1" fontAlgn="base" hangingPunct="1">
                <a:spcBef>
                  <a:spcPct val="50000"/>
                </a:spcBef>
                <a:spcAft>
                  <a:spcPct val="0"/>
                </a:spcAft>
                <a:buFont typeface="Wingdings" panose="05000000000000000000" pitchFamily="2" charset="2"/>
                <a:buChar char="ü"/>
              </a:pPr>
              <a:r>
                <a:rPr kumimoji="1" lang="zh-CN" altLang="en-US" dirty="0" smtClean="0">
                  <a:latin typeface="宋体" pitchFamily="2" charset="-122"/>
                </a:rPr>
                <a:t>单位</a:t>
              </a:r>
              <a:r>
                <a:rPr kumimoji="1" lang="zh-CN" altLang="en-US" dirty="0" smtClean="0">
                  <a:solidFill>
                    <a:srgbClr val="BD240F"/>
                  </a:solidFill>
                  <a:latin typeface="宋体" pitchFamily="2" charset="-122"/>
                </a:rPr>
                <a:t> </a:t>
              </a:r>
              <a:endParaRPr kumimoji="1" lang="zh-CN" altLang="en-US" dirty="0" smtClean="0">
                <a:latin typeface="宋体" pitchFamily="2" charset="-122"/>
              </a:endParaRPr>
            </a:p>
          </p:txBody>
        </p:sp>
        <p:graphicFrame>
          <p:nvGraphicFramePr>
            <p:cNvPr id="7194" name="Object 13"/>
            <p:cNvGraphicFramePr>
              <a:graphicFrameLocks noChangeAspect="1"/>
            </p:cNvGraphicFramePr>
            <p:nvPr/>
          </p:nvGraphicFramePr>
          <p:xfrm>
            <a:off x="1420" y="3024"/>
            <a:ext cx="2038" cy="394"/>
          </p:xfrm>
          <a:graphic>
            <a:graphicData uri="http://schemas.openxmlformats.org/presentationml/2006/ole">
              <mc:AlternateContent xmlns:mc="http://schemas.openxmlformats.org/markup-compatibility/2006">
                <mc:Choice xmlns:v="urn:schemas-microsoft-com:vml" Requires="v">
                  <p:oleObj spid="_x0000_s14957" name="公式" r:id="rId9" imgW="1054100" imgH="203200" progId="Equation.3">
                    <p:embed/>
                  </p:oleObj>
                </mc:Choice>
                <mc:Fallback>
                  <p:oleObj name="公式" r:id="rId9" imgW="1054100" imgH="203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0" y="3024"/>
                          <a:ext cx="2038" cy="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801" name="Group 33"/>
          <p:cNvGrpSpPr>
            <a:grpSpLocks/>
          </p:cNvGrpSpPr>
          <p:nvPr/>
        </p:nvGrpSpPr>
        <p:grpSpPr bwMode="auto">
          <a:xfrm>
            <a:off x="228600" y="2551457"/>
            <a:ext cx="5334000" cy="2143125"/>
            <a:chOff x="144" y="1938"/>
            <a:chExt cx="3360" cy="1350"/>
          </a:xfrm>
        </p:grpSpPr>
        <p:sp>
          <p:nvSpPr>
            <p:cNvPr id="7191" name="Text Box 15"/>
            <p:cNvSpPr txBox="1">
              <a:spLocks noChangeArrowheads="1"/>
            </p:cNvSpPr>
            <p:nvPr/>
          </p:nvSpPr>
          <p:spPr bwMode="auto">
            <a:xfrm>
              <a:off x="144" y="1938"/>
              <a:ext cx="3360" cy="13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lnSpc>
                  <a:spcPct val="120000"/>
                </a:lnSpc>
                <a:spcBef>
                  <a:spcPct val="50000"/>
                </a:spcBef>
                <a:spcAft>
                  <a:spcPct val="0"/>
                </a:spcAft>
              </a:pPr>
              <a:r>
                <a:rPr kumimoji="1" lang="zh-CN" altLang="en-US" dirty="0" smtClean="0">
                  <a:latin typeface="宋体" pitchFamily="2" charset="-122"/>
                </a:rPr>
                <a:t>    电场中某点处的</a:t>
              </a:r>
              <a:r>
                <a:rPr kumimoji="1" lang="zh-CN" altLang="en-US" dirty="0" smtClean="0">
                  <a:solidFill>
                    <a:srgbClr val="BD240F"/>
                  </a:solidFill>
                  <a:latin typeface="宋体" pitchFamily="2" charset="-122"/>
                </a:rPr>
                <a:t>电场强度</a:t>
              </a:r>
              <a:r>
                <a:rPr kumimoji="1" lang="zh-CN" altLang="en-US" dirty="0" smtClean="0">
                  <a:latin typeface="宋体" pitchFamily="2" charset="-122"/>
                </a:rPr>
                <a:t> </a:t>
              </a:r>
              <a:r>
                <a:rPr kumimoji="1" lang="zh-CN" altLang="en-US" dirty="0" smtClean="0">
                  <a:solidFill>
                    <a:srgbClr val="BD240F"/>
                  </a:solidFill>
                  <a:latin typeface="宋体" pitchFamily="2" charset="-122"/>
                </a:rPr>
                <a:t>  </a:t>
              </a:r>
              <a:r>
                <a:rPr kumimoji="1" lang="zh-CN" altLang="en-US" dirty="0" smtClean="0">
                  <a:latin typeface="宋体" pitchFamily="2" charset="-122"/>
                </a:rPr>
                <a:t>等于位于该点处的</a:t>
              </a:r>
              <a:r>
                <a:rPr kumimoji="1" lang="zh-CN" altLang="en-US" dirty="0" smtClean="0">
                  <a:solidFill>
                    <a:srgbClr val="BD240F"/>
                  </a:solidFill>
                  <a:latin typeface="宋体" pitchFamily="2" charset="-122"/>
                </a:rPr>
                <a:t>单位试验电荷所受的力</a:t>
              </a:r>
              <a:r>
                <a:rPr kumimoji="1" lang="zh-CN" altLang="en-US" dirty="0" smtClean="0">
                  <a:latin typeface="宋体" pitchFamily="2" charset="-122"/>
                </a:rPr>
                <a:t>，其方向为</a:t>
              </a:r>
              <a:r>
                <a:rPr kumimoji="1" lang="zh-CN" altLang="en-US" dirty="0" smtClean="0">
                  <a:solidFill>
                    <a:srgbClr val="BD240F"/>
                  </a:solidFill>
                  <a:latin typeface="宋体" pitchFamily="2" charset="-122"/>
                </a:rPr>
                <a:t>正</a:t>
              </a:r>
              <a:r>
                <a:rPr kumimoji="1" lang="zh-CN" altLang="en-US" dirty="0" smtClean="0">
                  <a:latin typeface="宋体" pitchFamily="2" charset="-122"/>
                </a:rPr>
                <a:t>电荷受力方向.</a:t>
              </a:r>
            </a:p>
          </p:txBody>
        </p:sp>
        <p:graphicFrame>
          <p:nvGraphicFramePr>
            <p:cNvPr id="7192" name="Object 16"/>
            <p:cNvGraphicFramePr>
              <a:graphicFrameLocks noChangeAspect="1"/>
            </p:cNvGraphicFramePr>
            <p:nvPr/>
          </p:nvGraphicFramePr>
          <p:xfrm>
            <a:off x="3120" y="1968"/>
            <a:ext cx="273" cy="336"/>
          </p:xfrm>
          <a:graphic>
            <a:graphicData uri="http://schemas.openxmlformats.org/presentationml/2006/ole">
              <mc:AlternateContent xmlns:mc="http://schemas.openxmlformats.org/markup-compatibility/2006">
                <mc:Choice xmlns:v="urn:schemas-microsoft-com:vml" Requires="v">
                  <p:oleObj spid="_x0000_s14958" name="Equation" r:id="rId11" imgW="215619" imgH="266353" progId="Equation.3">
                    <p:embed/>
                  </p:oleObj>
                </mc:Choice>
                <mc:Fallback>
                  <p:oleObj name="Equation" r:id="rId11" imgW="215619" imgH="26635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0" y="1968"/>
                          <a:ext cx="27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785" name="Group 17"/>
          <p:cNvGrpSpPr>
            <a:grpSpLocks/>
          </p:cNvGrpSpPr>
          <p:nvPr/>
        </p:nvGrpSpPr>
        <p:grpSpPr bwMode="auto">
          <a:xfrm>
            <a:off x="381000" y="5715000"/>
            <a:ext cx="5846763" cy="762000"/>
            <a:chOff x="432" y="3504"/>
            <a:chExt cx="3683" cy="480"/>
          </a:xfrm>
        </p:grpSpPr>
        <p:graphicFrame>
          <p:nvGraphicFramePr>
            <p:cNvPr id="7188" name="Object 18"/>
            <p:cNvGraphicFramePr>
              <a:graphicFrameLocks noChangeAspect="1"/>
            </p:cNvGraphicFramePr>
            <p:nvPr>
              <p:extLst>
                <p:ext uri="{D42A27DB-BD31-4B8C-83A1-F6EECF244321}">
                  <p14:modId xmlns:p14="http://schemas.microsoft.com/office/powerpoint/2010/main" val="3070576579"/>
                </p:ext>
              </p:extLst>
            </p:nvPr>
          </p:nvGraphicFramePr>
          <p:xfrm>
            <a:off x="2915" y="3504"/>
            <a:ext cx="1200" cy="480"/>
          </p:xfrm>
          <a:graphic>
            <a:graphicData uri="http://schemas.openxmlformats.org/presentationml/2006/ole">
              <mc:AlternateContent xmlns:mc="http://schemas.openxmlformats.org/markup-compatibility/2006">
                <mc:Choice xmlns:v="urn:schemas-microsoft-com:vml" Requires="v">
                  <p:oleObj spid="_x0000_s14959" name="公式" r:id="rId13" imgW="495085" imgH="228501" progId="Equation.3">
                    <p:embed/>
                  </p:oleObj>
                </mc:Choice>
                <mc:Fallback>
                  <p:oleObj name="公式" r:id="rId13" imgW="495085" imgH="22850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5" y="3504"/>
                          <a:ext cx="120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9" name="Text Box 19"/>
            <p:cNvSpPr txBox="1">
              <a:spLocks noChangeArrowheads="1"/>
            </p:cNvSpPr>
            <p:nvPr/>
          </p:nvSpPr>
          <p:spPr bwMode="auto">
            <a:xfrm>
              <a:off x="432" y="3552"/>
              <a:ext cx="2736" cy="32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ED39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marL="457200" indent="-457200" eaLnBrk="1" fontAlgn="base" hangingPunct="1">
                <a:spcBef>
                  <a:spcPct val="50000"/>
                </a:spcBef>
                <a:spcAft>
                  <a:spcPct val="0"/>
                </a:spcAft>
                <a:buFont typeface="Wingdings" panose="05000000000000000000" pitchFamily="2" charset="2"/>
                <a:buChar char="ü"/>
              </a:pPr>
              <a:r>
                <a:rPr kumimoji="1" lang="zh-CN" altLang="en-US" dirty="0" smtClean="0">
                  <a:latin typeface="宋体" pitchFamily="2" charset="-122"/>
                </a:rPr>
                <a:t>电荷  在电场中受力</a:t>
              </a:r>
              <a:r>
                <a:rPr kumimoji="1" lang="zh-CN" altLang="en-US" dirty="0" smtClean="0">
                  <a:solidFill>
                    <a:srgbClr val="CC0000"/>
                  </a:solidFill>
                  <a:latin typeface="宋体" pitchFamily="2" charset="-122"/>
                </a:rPr>
                <a:t> </a:t>
              </a:r>
              <a:endParaRPr kumimoji="1" lang="zh-CN" altLang="en-US" dirty="0" smtClean="0">
                <a:solidFill>
                  <a:srgbClr val="BD240F"/>
                </a:solidFill>
                <a:latin typeface="宋体" pitchFamily="2" charset="-122"/>
              </a:endParaRPr>
            </a:p>
          </p:txBody>
        </p:sp>
        <p:graphicFrame>
          <p:nvGraphicFramePr>
            <p:cNvPr id="7190" name="Object 20"/>
            <p:cNvGraphicFramePr>
              <a:graphicFrameLocks noChangeAspect="1"/>
            </p:cNvGraphicFramePr>
            <p:nvPr>
              <p:extLst>
                <p:ext uri="{D42A27DB-BD31-4B8C-83A1-F6EECF244321}">
                  <p14:modId xmlns:p14="http://schemas.microsoft.com/office/powerpoint/2010/main" val="801400783"/>
                </p:ext>
              </p:extLst>
            </p:nvPr>
          </p:nvGraphicFramePr>
          <p:xfrm>
            <a:off x="1258" y="3600"/>
            <a:ext cx="212" cy="288"/>
          </p:xfrm>
          <a:graphic>
            <a:graphicData uri="http://schemas.openxmlformats.org/presentationml/2006/ole">
              <mc:AlternateContent xmlns:mc="http://schemas.openxmlformats.org/markup-compatibility/2006">
                <mc:Choice xmlns:v="urn:schemas-microsoft-com:vml" Requires="v">
                  <p:oleObj spid="_x0000_s14960" name="Equation" r:id="rId15" imgW="177646" imgH="241091" progId="Equation.3">
                    <p:embed/>
                  </p:oleObj>
                </mc:Choice>
                <mc:Fallback>
                  <p:oleObj name="Equation" r:id="rId15" imgW="177646" imgH="2410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8" y="3600"/>
                          <a:ext cx="2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0789" name="Group 21"/>
          <p:cNvGrpSpPr>
            <a:grpSpLocks/>
          </p:cNvGrpSpPr>
          <p:nvPr/>
        </p:nvGrpSpPr>
        <p:grpSpPr bwMode="auto">
          <a:xfrm>
            <a:off x="6867617" y="1209328"/>
            <a:ext cx="1981200" cy="762000"/>
            <a:chOff x="4176" y="816"/>
            <a:chExt cx="1248" cy="480"/>
          </a:xfrm>
        </p:grpSpPr>
        <p:sp>
          <p:nvSpPr>
            <p:cNvPr id="7185" name="Freeform 22"/>
            <p:cNvSpPr>
              <a:spLocks/>
            </p:cNvSpPr>
            <p:nvPr/>
          </p:nvSpPr>
          <p:spPr bwMode="auto">
            <a:xfrm>
              <a:off x="4176" y="960"/>
              <a:ext cx="672" cy="180"/>
            </a:xfrm>
            <a:custGeom>
              <a:avLst/>
              <a:gdLst>
                <a:gd name="T0" fmla="*/ 0 w 672"/>
                <a:gd name="T1" fmla="*/ 0 h 180"/>
                <a:gd name="T2" fmla="*/ 672 w 672"/>
                <a:gd name="T3" fmla="*/ 180 h 180"/>
                <a:gd name="T4" fmla="*/ 0 60000 65536"/>
                <a:gd name="T5" fmla="*/ 0 60000 65536"/>
              </a:gdLst>
              <a:ahLst/>
              <a:cxnLst>
                <a:cxn ang="T4">
                  <a:pos x="T0" y="T1"/>
                </a:cxn>
                <a:cxn ang="T5">
                  <a:pos x="T2" y="T3"/>
                </a:cxn>
              </a:cxnLst>
              <a:rect l="0" t="0" r="r" b="b"/>
              <a:pathLst>
                <a:path w="672" h="180">
                  <a:moveTo>
                    <a:pt x="0" y="0"/>
                  </a:moveTo>
                  <a:lnTo>
                    <a:pt x="672" y="180"/>
                  </a:lnTo>
                </a:path>
              </a:pathLst>
            </a:custGeom>
            <a:noFill/>
            <a:ln w="38100" cap="rnd">
              <a:solidFill>
                <a:srgbClr val="3333FF"/>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7186" name="Freeform 23"/>
            <p:cNvSpPr>
              <a:spLocks/>
            </p:cNvSpPr>
            <p:nvPr/>
          </p:nvSpPr>
          <p:spPr bwMode="auto">
            <a:xfrm>
              <a:off x="4944" y="1166"/>
              <a:ext cx="480" cy="130"/>
            </a:xfrm>
            <a:custGeom>
              <a:avLst/>
              <a:gdLst>
                <a:gd name="T0" fmla="*/ 0 w 480"/>
                <a:gd name="T1" fmla="*/ 0 h 130"/>
                <a:gd name="T2" fmla="*/ 480 w 480"/>
                <a:gd name="T3" fmla="*/ 130 h 130"/>
                <a:gd name="T4" fmla="*/ 0 60000 65536"/>
                <a:gd name="T5" fmla="*/ 0 60000 65536"/>
              </a:gdLst>
              <a:ahLst/>
              <a:cxnLst>
                <a:cxn ang="T4">
                  <a:pos x="T0" y="T1"/>
                </a:cxn>
                <a:cxn ang="T5">
                  <a:pos x="T2" y="T3"/>
                </a:cxn>
              </a:cxnLst>
              <a:rect l="0" t="0" r="r" b="b"/>
              <a:pathLst>
                <a:path w="480" h="130">
                  <a:moveTo>
                    <a:pt x="0" y="0"/>
                  </a:moveTo>
                  <a:lnTo>
                    <a:pt x="480" y="130"/>
                  </a:lnTo>
                </a:path>
              </a:pathLst>
            </a:custGeom>
            <a:noFill/>
            <a:ln w="38100">
              <a:solidFill>
                <a:srgbClr val="FF0000"/>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7187" name="Object 24"/>
            <p:cNvGraphicFramePr>
              <a:graphicFrameLocks noChangeAspect="1"/>
            </p:cNvGraphicFramePr>
            <p:nvPr/>
          </p:nvGraphicFramePr>
          <p:xfrm>
            <a:off x="5088" y="816"/>
            <a:ext cx="333" cy="384"/>
          </p:xfrm>
          <a:graphic>
            <a:graphicData uri="http://schemas.openxmlformats.org/presentationml/2006/ole">
              <mc:AlternateContent xmlns:mc="http://schemas.openxmlformats.org/markup-compatibility/2006">
                <mc:Choice xmlns:v="urn:schemas-microsoft-com:vml" Requires="v">
                  <p:oleObj spid="_x0000_s14961" name="Equation" r:id="rId17" imgW="133485" imgH="162015" progId="Equation.3">
                    <p:embed/>
                  </p:oleObj>
                </mc:Choice>
                <mc:Fallback>
                  <p:oleObj name="Equation" r:id="rId17" imgW="133485" imgH="1620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88" y="816"/>
                          <a:ext cx="333"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0793" name="Object 25"/>
          <p:cNvGraphicFramePr>
            <a:graphicFrameLocks noChangeAspect="1"/>
          </p:cNvGraphicFramePr>
          <p:nvPr>
            <p:extLst>
              <p:ext uri="{D42A27DB-BD31-4B8C-83A1-F6EECF244321}">
                <p14:modId xmlns:p14="http://schemas.microsoft.com/office/powerpoint/2010/main" val="223540752"/>
              </p:ext>
            </p:extLst>
          </p:nvPr>
        </p:nvGraphicFramePr>
        <p:xfrm>
          <a:off x="1905000" y="1124744"/>
          <a:ext cx="2057400" cy="1295400"/>
        </p:xfrm>
        <a:graphic>
          <a:graphicData uri="http://schemas.openxmlformats.org/presentationml/2006/ole">
            <mc:AlternateContent xmlns:mc="http://schemas.openxmlformats.org/markup-compatibility/2006">
              <mc:Choice xmlns:v="urn:schemas-microsoft-com:vml" Requires="v">
                <p:oleObj spid="_x0000_s14962" name="公式" r:id="rId19" imgW="469900" imgH="457200" progId="Equation.3">
                  <p:embed/>
                </p:oleObj>
              </mc:Choice>
              <mc:Fallback>
                <p:oleObj name="公式" r:id="rId19" imgW="4699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5000" y="1124744"/>
                        <a:ext cx="2057400" cy="1295400"/>
                      </a:xfrm>
                      <a:prstGeom prst="rect">
                        <a:avLst/>
                      </a:prstGeom>
                      <a:noFill/>
                      <a:ln w="38100">
                        <a:solidFill>
                          <a:srgbClr val="FF0000"/>
                        </a:solidFill>
                        <a:miter lim="800000"/>
                        <a:headEnd/>
                        <a:tailEnd/>
                      </a:ln>
                      <a:effectLst/>
                    </p:spPr>
                  </p:pic>
                </p:oleObj>
              </mc:Fallback>
            </mc:AlternateContent>
          </a:graphicData>
        </a:graphic>
      </p:graphicFrame>
      <p:sp>
        <p:nvSpPr>
          <p:cNvPr id="160794" name="Text Box 26"/>
          <p:cNvSpPr txBox="1">
            <a:spLocks noChangeArrowheads="1"/>
          </p:cNvSpPr>
          <p:nvPr/>
        </p:nvSpPr>
        <p:spPr bwMode="auto">
          <a:xfrm>
            <a:off x="5800817" y="3495328"/>
            <a:ext cx="32004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lnSpc>
                <a:spcPct val="110000"/>
              </a:lnSpc>
              <a:spcBef>
                <a:spcPct val="50000"/>
              </a:spcBef>
              <a:spcAft>
                <a:spcPct val="0"/>
              </a:spcAft>
            </a:pPr>
            <a:r>
              <a:rPr kumimoji="1" lang="zh-CN" altLang="en-US" smtClean="0">
                <a:latin typeface="宋体" pitchFamily="2" charset="-122"/>
              </a:rPr>
              <a:t>　（试验电荷为点电荷</a:t>
            </a:r>
            <a:r>
              <a:rPr kumimoji="1" lang="zh-CN" altLang="en-US" sz="2000" smtClean="0">
                <a:latin typeface="宋体" pitchFamily="2" charset="-122"/>
              </a:rPr>
              <a:t>、</a:t>
            </a:r>
            <a:r>
              <a:rPr kumimoji="1" lang="zh-CN" altLang="en-US" smtClean="0">
                <a:latin typeface="宋体" pitchFamily="2" charset="-122"/>
              </a:rPr>
              <a:t>且足够小,故对原电场几乎无影响）</a:t>
            </a:r>
          </a:p>
        </p:txBody>
      </p:sp>
      <p:grpSp>
        <p:nvGrpSpPr>
          <p:cNvPr id="160795" name="Group 27"/>
          <p:cNvGrpSpPr>
            <a:grpSpLocks/>
          </p:cNvGrpSpPr>
          <p:nvPr/>
        </p:nvGrpSpPr>
        <p:grpSpPr bwMode="auto">
          <a:xfrm>
            <a:off x="5953217" y="2352328"/>
            <a:ext cx="3048000" cy="1101725"/>
            <a:chOff x="3600" y="1536"/>
            <a:chExt cx="1920" cy="694"/>
          </a:xfrm>
        </p:grpSpPr>
        <p:sp>
          <p:nvSpPr>
            <p:cNvPr id="7180" name="Text Box 28"/>
            <p:cNvSpPr txBox="1">
              <a:spLocks noChangeArrowheads="1"/>
            </p:cNvSpPr>
            <p:nvPr/>
          </p:nvSpPr>
          <p:spPr bwMode="auto">
            <a:xfrm>
              <a:off x="4224" y="1536"/>
              <a:ext cx="12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t>：场源电荷</a:t>
              </a:r>
            </a:p>
          </p:txBody>
        </p:sp>
        <p:graphicFrame>
          <p:nvGraphicFramePr>
            <p:cNvPr id="7181" name="Object 29"/>
            <p:cNvGraphicFramePr>
              <a:graphicFrameLocks noChangeAspect="1"/>
            </p:cNvGraphicFramePr>
            <p:nvPr/>
          </p:nvGraphicFramePr>
          <p:xfrm>
            <a:off x="3757" y="1536"/>
            <a:ext cx="563" cy="361"/>
          </p:xfrm>
          <a:graphic>
            <a:graphicData uri="http://schemas.openxmlformats.org/presentationml/2006/ole">
              <mc:AlternateContent xmlns:mc="http://schemas.openxmlformats.org/markup-compatibility/2006">
                <mc:Choice xmlns:v="urn:schemas-microsoft-com:vml" Requires="v">
                  <p:oleObj spid="_x0000_s14963" name="Equation" r:id="rId21" imgW="266469" imgH="203024" progId="Equation.3">
                    <p:embed/>
                  </p:oleObj>
                </mc:Choice>
                <mc:Fallback>
                  <p:oleObj name="Equation" r:id="rId21" imgW="266469" imgH="203024"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57" y="1536"/>
                          <a:ext cx="563"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82" name="Object 30"/>
            <p:cNvGraphicFramePr>
              <a:graphicFrameLocks noChangeAspect="1"/>
            </p:cNvGraphicFramePr>
            <p:nvPr/>
          </p:nvGraphicFramePr>
          <p:xfrm>
            <a:off x="3744" y="1824"/>
            <a:ext cx="590" cy="406"/>
          </p:xfrm>
          <a:graphic>
            <a:graphicData uri="http://schemas.openxmlformats.org/presentationml/2006/ole">
              <mc:AlternateContent xmlns:mc="http://schemas.openxmlformats.org/markup-compatibility/2006">
                <mc:Choice xmlns:v="urn:schemas-microsoft-com:vml" Requires="v">
                  <p:oleObj spid="_x0000_s14964" name="Equation" r:id="rId23" imgW="279400" imgH="228600" progId="Equation.3">
                    <p:embed/>
                  </p:oleObj>
                </mc:Choice>
                <mc:Fallback>
                  <p:oleObj name="Equation" r:id="rId23" imgW="279400" imgH="2286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44" y="1824"/>
                          <a:ext cx="590" cy="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3" name="Rectangle 31"/>
            <p:cNvSpPr>
              <a:spLocks noChangeArrowheads="1"/>
            </p:cNvSpPr>
            <p:nvPr/>
          </p:nvSpPr>
          <p:spPr bwMode="auto">
            <a:xfrm>
              <a:off x="4224" y="1872"/>
              <a:ext cx="12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r>
                <a:rPr kumimoji="1" lang="zh-CN" altLang="en-US" dirty="0" smtClean="0"/>
                <a:t>：试验电荷</a:t>
              </a:r>
            </a:p>
          </p:txBody>
        </p:sp>
        <p:sp>
          <p:nvSpPr>
            <p:cNvPr id="7184" name="AutoShape 32"/>
            <p:cNvSpPr>
              <a:spLocks/>
            </p:cNvSpPr>
            <p:nvPr/>
          </p:nvSpPr>
          <p:spPr bwMode="auto">
            <a:xfrm>
              <a:off x="3600" y="1680"/>
              <a:ext cx="144" cy="432"/>
            </a:xfrm>
            <a:prstGeom prst="leftBrace">
              <a:avLst>
                <a:gd name="adj1" fmla="val 25000"/>
                <a:gd name="adj2" fmla="val 50000"/>
              </a:avLst>
            </a:prstGeom>
            <a:noFill/>
            <a:ln w="28575">
              <a:solidFill>
                <a:srgbClr val="CC0000"/>
              </a:solidFill>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sp>
        <p:nvSpPr>
          <p:cNvPr id="2" name="Title 1"/>
          <p:cNvSpPr>
            <a:spLocks noGrp="1"/>
          </p:cNvSpPr>
          <p:nvPr>
            <p:ph type="title"/>
          </p:nvPr>
        </p:nvSpPr>
        <p:spPr/>
        <p:txBody>
          <a:bodyPr/>
          <a:lstStyle/>
          <a:p>
            <a:r>
              <a:rPr kumimoji="1" lang="zh-CN" altLang="en-US" dirty="0">
                <a:solidFill>
                  <a:srgbClr val="CC0000"/>
                </a:solidFill>
                <a:latin typeface="宋体" pitchFamily="2" charset="-122"/>
              </a:rPr>
              <a:t>二  电场强</a:t>
            </a:r>
            <a:r>
              <a:rPr kumimoji="1" lang="zh-CN" altLang="en-US" dirty="0" smtClean="0">
                <a:solidFill>
                  <a:srgbClr val="CC0000"/>
                </a:solidFill>
                <a:latin typeface="宋体" pitchFamily="2" charset="-122"/>
              </a:rPr>
              <a:t>度</a:t>
            </a:r>
            <a:endParaRPr lang="zh-CN" altLang="en-US" dirty="0"/>
          </a:p>
        </p:txBody>
      </p:sp>
    </p:spTree>
    <p:extLst>
      <p:ext uri="{BB962C8B-B14F-4D97-AF65-F5344CB8AC3E}">
        <p14:creationId xmlns:p14="http://schemas.microsoft.com/office/powerpoint/2010/main" val="60677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0803"/>
                                        </p:tgtEl>
                                        <p:attrNameLst>
                                          <p:attrName>style.visibility</p:attrName>
                                        </p:attrNameLst>
                                      </p:cBhvr>
                                      <p:to>
                                        <p:strVal val="visible"/>
                                      </p:to>
                                    </p:set>
                                    <p:animEffect transition="in" filter="box(in)">
                                      <p:cBhvr>
                                        <p:cTn id="7" dur="500"/>
                                        <p:tgtEl>
                                          <p:spTgt spid="160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0775"/>
                                        </p:tgtEl>
                                        <p:attrNameLst>
                                          <p:attrName>style.visibility</p:attrName>
                                        </p:attrNameLst>
                                      </p:cBhvr>
                                      <p:to>
                                        <p:strVal val="visible"/>
                                      </p:to>
                                    </p:set>
                                    <p:animEffect transition="in" filter="box(in)">
                                      <p:cBhvr>
                                        <p:cTn id="12" dur="500"/>
                                        <p:tgtEl>
                                          <p:spTgt spid="160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0795"/>
                                        </p:tgtEl>
                                        <p:attrNameLst>
                                          <p:attrName>style.visibility</p:attrName>
                                        </p:attrNameLst>
                                      </p:cBhvr>
                                      <p:to>
                                        <p:strVal val="visible"/>
                                      </p:to>
                                    </p:set>
                                    <p:animEffect transition="in" filter="blinds(horizontal)">
                                      <p:cBhvr>
                                        <p:cTn id="17" dur="500"/>
                                        <p:tgtEl>
                                          <p:spTgt spid="160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0794"/>
                                        </p:tgtEl>
                                        <p:attrNameLst>
                                          <p:attrName>style.visibility</p:attrName>
                                        </p:attrNameLst>
                                      </p:cBhvr>
                                      <p:to>
                                        <p:strVal val="visible"/>
                                      </p:to>
                                    </p:set>
                                    <p:animEffect transition="in" filter="blinds(horizontal)">
                                      <p:cBhvr>
                                        <p:cTn id="22" dur="500"/>
                                        <p:tgtEl>
                                          <p:spTgt spid="160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60789"/>
                                        </p:tgtEl>
                                        <p:attrNameLst>
                                          <p:attrName>style.visibility</p:attrName>
                                        </p:attrNameLst>
                                      </p:cBhvr>
                                      <p:to>
                                        <p:strVal val="visible"/>
                                      </p:to>
                                    </p:set>
                                    <p:animEffect transition="in" filter="strips(downRight)">
                                      <p:cBhvr>
                                        <p:cTn id="27" dur="500"/>
                                        <p:tgtEl>
                                          <p:spTgt spid="1607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160793"/>
                                        </p:tgtEl>
                                        <p:attrNameLst>
                                          <p:attrName>style.visibility</p:attrName>
                                        </p:attrNameLst>
                                      </p:cBhvr>
                                      <p:to>
                                        <p:strVal val="visible"/>
                                      </p:to>
                                    </p:set>
                                    <p:animEffect transition="in" filter="blinds(vertical)">
                                      <p:cBhvr>
                                        <p:cTn id="32" dur="500"/>
                                        <p:tgtEl>
                                          <p:spTgt spid="1607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0801"/>
                                        </p:tgtEl>
                                        <p:attrNameLst>
                                          <p:attrName>style.visibility</p:attrName>
                                        </p:attrNameLst>
                                      </p:cBhvr>
                                      <p:to>
                                        <p:strVal val="visible"/>
                                      </p:to>
                                    </p:set>
                                    <p:animEffect transition="in" filter="blinds(horizontal)">
                                      <p:cBhvr>
                                        <p:cTn id="37" dur="500"/>
                                        <p:tgtEl>
                                          <p:spTgt spid="1608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160779"/>
                                        </p:tgtEl>
                                        <p:attrNameLst>
                                          <p:attrName>style.visibility</p:attrName>
                                        </p:attrNameLst>
                                      </p:cBhvr>
                                      <p:to>
                                        <p:strVal val="visible"/>
                                      </p:to>
                                    </p:set>
                                    <p:animEffect transition="in" filter="blinds(vertical)">
                                      <p:cBhvr>
                                        <p:cTn id="42" dur="500"/>
                                        <p:tgtEl>
                                          <p:spTgt spid="1607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nodeType="clickEffect">
                                  <p:stCondLst>
                                    <p:cond delay="0"/>
                                  </p:stCondLst>
                                  <p:childTnLst>
                                    <p:set>
                                      <p:cBhvr>
                                        <p:cTn id="46" dur="1" fill="hold">
                                          <p:stCondLst>
                                            <p:cond delay="0"/>
                                          </p:stCondLst>
                                        </p:cTn>
                                        <p:tgtEl>
                                          <p:spTgt spid="160785"/>
                                        </p:tgtEl>
                                        <p:attrNameLst>
                                          <p:attrName>style.visibility</p:attrName>
                                        </p:attrNameLst>
                                      </p:cBhvr>
                                      <p:to>
                                        <p:strVal val="visible"/>
                                      </p:to>
                                    </p:set>
                                    <p:animEffect transition="in" filter="blinds(vertical)">
                                      <p:cBhvr>
                                        <p:cTn id="47" dur="500"/>
                                        <p:tgtEl>
                                          <p:spTgt spid="160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4" name="Group 2"/>
          <p:cNvGrpSpPr>
            <a:grpSpLocks/>
          </p:cNvGrpSpPr>
          <p:nvPr/>
        </p:nvGrpSpPr>
        <p:grpSpPr bwMode="auto">
          <a:xfrm>
            <a:off x="4341127" y="997532"/>
            <a:ext cx="4495800" cy="1981200"/>
            <a:chOff x="2784" y="567"/>
            <a:chExt cx="2832" cy="1248"/>
          </a:xfrm>
        </p:grpSpPr>
        <p:sp>
          <p:nvSpPr>
            <p:cNvPr id="8247" name="Rectangle 3"/>
            <p:cNvSpPr>
              <a:spLocks noChangeArrowheads="1"/>
            </p:cNvSpPr>
            <p:nvPr/>
          </p:nvSpPr>
          <p:spPr bwMode="auto">
            <a:xfrm>
              <a:off x="2784" y="567"/>
              <a:ext cx="2832" cy="1248"/>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8248" name="Group 4"/>
            <p:cNvGrpSpPr>
              <a:grpSpLocks/>
            </p:cNvGrpSpPr>
            <p:nvPr/>
          </p:nvGrpSpPr>
          <p:grpSpPr bwMode="auto">
            <a:xfrm>
              <a:off x="2832" y="759"/>
              <a:ext cx="796" cy="323"/>
              <a:chOff x="432" y="1056"/>
              <a:chExt cx="796" cy="323"/>
            </a:xfrm>
          </p:grpSpPr>
          <p:sp>
            <p:nvSpPr>
              <p:cNvPr id="8249" name="Oval 5"/>
              <p:cNvSpPr>
                <a:spLocks noChangeArrowheads="1"/>
              </p:cNvSpPr>
              <p:nvPr/>
            </p:nvSpPr>
            <p:spPr bwMode="auto">
              <a:xfrm>
                <a:off x="960" y="1104"/>
                <a:ext cx="240" cy="240"/>
              </a:xfrm>
              <a:prstGeom prst="ellipse">
                <a:avLst/>
              </a:prstGeom>
              <a:solidFill>
                <a:srgbClr val="FFFF2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8250" name="Object 6"/>
              <p:cNvGraphicFramePr>
                <a:graphicFrameLocks noChangeAspect="1"/>
              </p:cNvGraphicFramePr>
              <p:nvPr/>
            </p:nvGraphicFramePr>
            <p:xfrm>
              <a:off x="432" y="1056"/>
              <a:ext cx="448" cy="323"/>
            </p:xfrm>
            <a:graphic>
              <a:graphicData uri="http://schemas.openxmlformats.org/presentationml/2006/ole">
                <mc:AlternateContent xmlns:mc="http://schemas.openxmlformats.org/markup-compatibility/2006">
                  <mc:Choice xmlns:v="urn:schemas-microsoft-com:vml" Requires="v">
                    <p:oleObj spid="_x0000_s16258" name="Equation" r:id="rId3" imgW="406048" imgH="291847" progId="Equation.3">
                      <p:embed/>
                    </p:oleObj>
                  </mc:Choice>
                  <mc:Fallback>
                    <p:oleObj name="Equation" r:id="rId3" imgW="406048" imgH="29184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056"/>
                            <a:ext cx="448"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51" name="Object 7"/>
              <p:cNvGraphicFramePr>
                <a:graphicFrameLocks noChangeAspect="1"/>
              </p:cNvGraphicFramePr>
              <p:nvPr/>
            </p:nvGraphicFramePr>
            <p:xfrm>
              <a:off x="940" y="1081"/>
              <a:ext cx="288" cy="288"/>
            </p:xfrm>
            <a:graphic>
              <a:graphicData uri="http://schemas.openxmlformats.org/presentationml/2006/ole">
                <mc:AlternateContent xmlns:mc="http://schemas.openxmlformats.org/markup-compatibility/2006">
                  <mc:Choice xmlns:v="urn:schemas-microsoft-com:vml" Requires="v">
                    <p:oleObj spid="_x0000_s16259" name="Equation" r:id="rId5" imgW="139700" imgH="139700" progId="Equation.3">
                      <p:embed/>
                    </p:oleObj>
                  </mc:Choice>
                  <mc:Fallback>
                    <p:oleObj name="Equation" r:id="rId5" imgW="139700" imgH="139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 y="1081"/>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161800" name="Object 8"/>
          <p:cNvGraphicFramePr>
            <a:graphicFrameLocks noChangeAspect="1"/>
          </p:cNvGraphicFramePr>
          <p:nvPr>
            <p:extLst>
              <p:ext uri="{D42A27DB-BD31-4B8C-83A1-F6EECF244321}">
                <p14:modId xmlns:p14="http://schemas.microsoft.com/office/powerpoint/2010/main" val="2158504045"/>
              </p:ext>
            </p:extLst>
          </p:nvPr>
        </p:nvGraphicFramePr>
        <p:xfrm>
          <a:off x="435877" y="1366179"/>
          <a:ext cx="3600450" cy="1270000"/>
        </p:xfrm>
        <a:graphic>
          <a:graphicData uri="http://schemas.openxmlformats.org/presentationml/2006/ole">
            <mc:AlternateContent xmlns:mc="http://schemas.openxmlformats.org/markup-compatibility/2006">
              <mc:Choice xmlns:v="urn:schemas-microsoft-com:vml" Requires="v">
                <p:oleObj spid="_x0000_s16260" name="Equation" r:id="rId7" imgW="1295400" imgH="457200" progId="Equation.3">
                  <p:embed/>
                </p:oleObj>
              </mc:Choice>
              <mc:Fallback>
                <p:oleObj name="Equation" r:id="rId7" imgW="12954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877" y="1366179"/>
                        <a:ext cx="3600450" cy="1270000"/>
                      </a:xfrm>
                      <a:prstGeom prst="rect">
                        <a:avLst/>
                      </a:prstGeom>
                      <a:noFill/>
                      <a:ln w="38100">
                        <a:solidFill>
                          <a:srgbClr val="FF0000"/>
                        </a:solidFill>
                        <a:miter lim="800000"/>
                        <a:headEnd/>
                        <a:tailEnd/>
                      </a:ln>
                      <a:effectLst/>
                    </p:spPr>
                  </p:pic>
                </p:oleObj>
              </mc:Fallback>
            </mc:AlternateContent>
          </a:graphicData>
        </a:graphic>
      </p:graphicFrame>
      <p:grpSp>
        <p:nvGrpSpPr>
          <p:cNvPr id="161802" name="Group 10"/>
          <p:cNvGrpSpPr>
            <a:grpSpLocks/>
          </p:cNvGrpSpPr>
          <p:nvPr/>
        </p:nvGrpSpPr>
        <p:grpSpPr bwMode="auto">
          <a:xfrm>
            <a:off x="7236727" y="921332"/>
            <a:ext cx="588963" cy="762000"/>
            <a:chOff x="2221" y="816"/>
            <a:chExt cx="371" cy="480"/>
          </a:xfrm>
        </p:grpSpPr>
        <p:sp>
          <p:nvSpPr>
            <p:cNvPr id="8245" name="Oval 11"/>
            <p:cNvSpPr>
              <a:spLocks noChangeArrowheads="1"/>
            </p:cNvSpPr>
            <p:nvPr/>
          </p:nvSpPr>
          <p:spPr bwMode="auto">
            <a:xfrm>
              <a:off x="2269" y="1200"/>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8246" name="Object 12"/>
            <p:cNvGraphicFramePr>
              <a:graphicFrameLocks noChangeAspect="1"/>
            </p:cNvGraphicFramePr>
            <p:nvPr/>
          </p:nvGraphicFramePr>
          <p:xfrm>
            <a:off x="2221" y="816"/>
            <a:ext cx="371" cy="408"/>
          </p:xfrm>
          <a:graphic>
            <a:graphicData uri="http://schemas.openxmlformats.org/presentationml/2006/ole">
              <mc:AlternateContent xmlns:mc="http://schemas.openxmlformats.org/markup-compatibility/2006">
                <mc:Choice xmlns:v="urn:schemas-microsoft-com:vml" Requires="v">
                  <p:oleObj spid="_x0000_s16261" name="公式" r:id="rId9" imgW="165028" imgH="228501" progId="Equation.3">
                    <p:embed/>
                  </p:oleObj>
                </mc:Choice>
                <mc:Fallback>
                  <p:oleObj name="公式" r:id="rId9"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1" y="816"/>
                          <a:ext cx="371"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05" name="Group 13"/>
          <p:cNvGrpSpPr>
            <a:grpSpLocks/>
          </p:cNvGrpSpPr>
          <p:nvPr/>
        </p:nvGrpSpPr>
        <p:grpSpPr bwMode="auto">
          <a:xfrm>
            <a:off x="5636527" y="1073732"/>
            <a:ext cx="1752600" cy="533400"/>
            <a:chOff x="1152" y="912"/>
            <a:chExt cx="1104" cy="336"/>
          </a:xfrm>
        </p:grpSpPr>
        <p:sp>
          <p:nvSpPr>
            <p:cNvPr id="8243" name="Line 14"/>
            <p:cNvSpPr>
              <a:spLocks noChangeShapeType="1"/>
            </p:cNvSpPr>
            <p:nvPr/>
          </p:nvSpPr>
          <p:spPr bwMode="auto">
            <a:xfrm>
              <a:off x="1152" y="1248"/>
              <a:ext cx="1104"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8244" name="Object 15"/>
            <p:cNvGraphicFramePr>
              <a:graphicFrameLocks noChangeAspect="1"/>
            </p:cNvGraphicFramePr>
            <p:nvPr/>
          </p:nvGraphicFramePr>
          <p:xfrm>
            <a:off x="1536" y="912"/>
            <a:ext cx="279" cy="335"/>
          </p:xfrm>
          <a:graphic>
            <a:graphicData uri="http://schemas.openxmlformats.org/presentationml/2006/ole">
              <mc:AlternateContent xmlns:mc="http://schemas.openxmlformats.org/markup-compatibility/2006">
                <mc:Choice xmlns:v="urn:schemas-microsoft-com:vml" Requires="v">
                  <p:oleObj spid="_x0000_s16262" name="公式" r:id="rId11" imgW="126835" imgH="152202" progId="Equation.3">
                    <p:embed/>
                  </p:oleObj>
                </mc:Choice>
                <mc:Fallback>
                  <p:oleObj name="公式" r:id="rId11" imgW="126835" imgH="15220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6" y="912"/>
                          <a:ext cx="279"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08" name="Group 16"/>
          <p:cNvGrpSpPr>
            <a:grpSpLocks/>
          </p:cNvGrpSpPr>
          <p:nvPr/>
        </p:nvGrpSpPr>
        <p:grpSpPr bwMode="auto">
          <a:xfrm>
            <a:off x="7465327" y="1302332"/>
            <a:ext cx="1219200" cy="552450"/>
            <a:chOff x="2352" y="1056"/>
            <a:chExt cx="768" cy="348"/>
          </a:xfrm>
        </p:grpSpPr>
        <p:sp>
          <p:nvSpPr>
            <p:cNvPr id="8241" name="Line 17"/>
            <p:cNvSpPr>
              <a:spLocks noChangeShapeType="1"/>
            </p:cNvSpPr>
            <p:nvPr/>
          </p:nvSpPr>
          <p:spPr bwMode="auto">
            <a:xfrm>
              <a:off x="2352" y="1248"/>
              <a:ext cx="480" cy="0"/>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8242" name="Object 18"/>
            <p:cNvGraphicFramePr>
              <a:graphicFrameLocks noChangeAspect="1"/>
            </p:cNvGraphicFramePr>
            <p:nvPr/>
          </p:nvGraphicFramePr>
          <p:xfrm>
            <a:off x="2844" y="1056"/>
            <a:ext cx="276" cy="348"/>
          </p:xfrm>
          <a:graphic>
            <a:graphicData uri="http://schemas.openxmlformats.org/presentationml/2006/ole">
              <mc:AlternateContent xmlns:mc="http://schemas.openxmlformats.org/markup-compatibility/2006">
                <mc:Choice xmlns:v="urn:schemas-microsoft-com:vml" Requires="v">
                  <p:oleObj spid="_x0000_s16263" name="公式" r:id="rId13" imgW="152334" imgH="190417" progId="Equation.3">
                    <p:embed/>
                  </p:oleObj>
                </mc:Choice>
                <mc:Fallback>
                  <p:oleObj name="公式" r:id="rId13"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4" y="1056"/>
                          <a:ext cx="276"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1811" name="Rectangle 19"/>
          <p:cNvSpPr>
            <a:spLocks noChangeArrowheads="1"/>
          </p:cNvSpPr>
          <p:nvPr/>
        </p:nvSpPr>
        <p:spPr bwMode="auto">
          <a:xfrm>
            <a:off x="381000" y="3033713"/>
            <a:ext cx="8458200" cy="2819400"/>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161812" name="Group 20"/>
          <p:cNvGrpSpPr>
            <a:grpSpLocks/>
          </p:cNvGrpSpPr>
          <p:nvPr/>
        </p:nvGrpSpPr>
        <p:grpSpPr bwMode="auto">
          <a:xfrm>
            <a:off x="762000" y="3109913"/>
            <a:ext cx="3429000" cy="2667000"/>
            <a:chOff x="624" y="2160"/>
            <a:chExt cx="2160" cy="1680"/>
          </a:xfrm>
        </p:grpSpPr>
        <p:graphicFrame>
          <p:nvGraphicFramePr>
            <p:cNvPr id="8234" name="Object 21"/>
            <p:cNvGraphicFramePr>
              <a:graphicFrameLocks noChangeAspect="1"/>
            </p:cNvGraphicFramePr>
            <p:nvPr/>
          </p:nvGraphicFramePr>
          <p:xfrm>
            <a:off x="624" y="2807"/>
            <a:ext cx="284" cy="356"/>
          </p:xfrm>
          <a:graphic>
            <a:graphicData uri="http://schemas.openxmlformats.org/presentationml/2006/ole">
              <mc:AlternateContent xmlns:mc="http://schemas.openxmlformats.org/markup-compatibility/2006">
                <mc:Choice xmlns:v="urn:schemas-microsoft-com:vml" Requires="v">
                  <p:oleObj spid="_x0000_s16264" name="Equation" r:id="rId15" imgW="152334" imgH="190417" progId="Equation.3">
                    <p:embed/>
                  </p:oleObj>
                </mc:Choice>
                <mc:Fallback>
                  <p:oleObj name="Equation" r:id="rId15" imgW="152334" imgH="19041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 y="2807"/>
                          <a:ext cx="284"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35" name="Line 22"/>
            <p:cNvSpPr>
              <a:spLocks noChangeShapeType="1"/>
            </p:cNvSpPr>
            <p:nvPr/>
          </p:nvSpPr>
          <p:spPr bwMode="auto">
            <a:xfrm>
              <a:off x="2256" y="3024"/>
              <a:ext cx="528" cy="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36" name="Line 23"/>
            <p:cNvSpPr>
              <a:spLocks noChangeShapeType="1"/>
            </p:cNvSpPr>
            <p:nvPr/>
          </p:nvSpPr>
          <p:spPr bwMode="auto">
            <a:xfrm flipH="1">
              <a:off x="960" y="3024"/>
              <a:ext cx="1824" cy="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37" name="Line 24"/>
            <p:cNvSpPr>
              <a:spLocks noChangeShapeType="1"/>
            </p:cNvSpPr>
            <p:nvPr/>
          </p:nvSpPr>
          <p:spPr bwMode="auto">
            <a:xfrm>
              <a:off x="1872" y="2160"/>
              <a:ext cx="0" cy="168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38" name="Line 25"/>
            <p:cNvSpPr>
              <a:spLocks noChangeShapeType="1"/>
            </p:cNvSpPr>
            <p:nvPr/>
          </p:nvSpPr>
          <p:spPr bwMode="auto">
            <a:xfrm flipV="1">
              <a:off x="1872" y="2160"/>
              <a:ext cx="0" cy="48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39" name="Line 26"/>
            <p:cNvSpPr>
              <a:spLocks noChangeShapeType="1"/>
            </p:cNvSpPr>
            <p:nvPr/>
          </p:nvSpPr>
          <p:spPr bwMode="auto">
            <a:xfrm flipH="1">
              <a:off x="1248" y="2352"/>
              <a:ext cx="1248" cy="1248"/>
            </a:xfrm>
            <a:prstGeom prst="line">
              <a:avLst/>
            </a:prstGeom>
            <a:noFill/>
            <a:ln w="2857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40" name="Line 27"/>
            <p:cNvSpPr>
              <a:spLocks noChangeShapeType="1"/>
            </p:cNvSpPr>
            <p:nvPr/>
          </p:nvSpPr>
          <p:spPr bwMode="auto">
            <a:xfrm flipH="1" flipV="1">
              <a:off x="1248" y="2400"/>
              <a:ext cx="1248" cy="1200"/>
            </a:xfrm>
            <a:prstGeom prst="line">
              <a:avLst/>
            </a:prstGeom>
            <a:noFill/>
            <a:ln w="2857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61820" name="Group 28"/>
          <p:cNvGrpSpPr>
            <a:grpSpLocks/>
          </p:cNvGrpSpPr>
          <p:nvPr/>
        </p:nvGrpSpPr>
        <p:grpSpPr bwMode="auto">
          <a:xfrm>
            <a:off x="2362200" y="4100513"/>
            <a:ext cx="762000" cy="762000"/>
            <a:chOff x="1632" y="2784"/>
            <a:chExt cx="480" cy="480"/>
          </a:xfrm>
        </p:grpSpPr>
        <p:sp>
          <p:nvSpPr>
            <p:cNvPr id="8232" name="Oval 29"/>
            <p:cNvSpPr>
              <a:spLocks noChangeArrowheads="1"/>
            </p:cNvSpPr>
            <p:nvPr/>
          </p:nvSpPr>
          <p:spPr bwMode="auto">
            <a:xfrm>
              <a:off x="1632" y="2784"/>
              <a:ext cx="480" cy="480"/>
            </a:xfrm>
            <a:prstGeom prst="ellipse">
              <a:avLst/>
            </a:prstGeom>
            <a:solidFill>
              <a:srgbClr val="FFFF66"/>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8233" name="Object 30"/>
            <p:cNvGraphicFramePr>
              <a:graphicFrameLocks noChangeAspect="1"/>
            </p:cNvGraphicFramePr>
            <p:nvPr/>
          </p:nvGraphicFramePr>
          <p:xfrm>
            <a:off x="1632" y="2880"/>
            <a:ext cx="448" cy="323"/>
          </p:xfrm>
          <a:graphic>
            <a:graphicData uri="http://schemas.openxmlformats.org/presentationml/2006/ole">
              <mc:AlternateContent xmlns:mc="http://schemas.openxmlformats.org/markup-compatibility/2006">
                <mc:Choice xmlns:v="urn:schemas-microsoft-com:vml" Requires="v">
                  <p:oleObj spid="_x0000_s16265" name="Equation" r:id="rId17" imgW="406048" imgH="291847" progId="Equation.3">
                    <p:embed/>
                  </p:oleObj>
                </mc:Choice>
                <mc:Fallback>
                  <p:oleObj name="Equation" r:id="rId17" imgW="406048" imgH="29184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32" y="2880"/>
                          <a:ext cx="448"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23" name="Group 31"/>
          <p:cNvGrpSpPr>
            <a:grpSpLocks/>
          </p:cNvGrpSpPr>
          <p:nvPr/>
        </p:nvGrpSpPr>
        <p:grpSpPr bwMode="auto">
          <a:xfrm>
            <a:off x="4493527" y="2064332"/>
            <a:ext cx="4191000" cy="762000"/>
            <a:chOff x="480" y="1536"/>
            <a:chExt cx="2640" cy="480"/>
          </a:xfrm>
        </p:grpSpPr>
        <p:sp>
          <p:nvSpPr>
            <p:cNvPr id="8225" name="Oval 32"/>
            <p:cNvSpPr>
              <a:spLocks noChangeArrowheads="1"/>
            </p:cNvSpPr>
            <p:nvPr/>
          </p:nvSpPr>
          <p:spPr bwMode="auto">
            <a:xfrm>
              <a:off x="960"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8226" name="Line 33"/>
            <p:cNvSpPr>
              <a:spLocks noChangeShapeType="1"/>
            </p:cNvSpPr>
            <p:nvPr/>
          </p:nvSpPr>
          <p:spPr bwMode="auto">
            <a:xfrm>
              <a:off x="1200" y="1872"/>
              <a:ext cx="1392"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8227" name="Object 34"/>
            <p:cNvGraphicFramePr>
              <a:graphicFrameLocks noChangeAspect="1"/>
            </p:cNvGraphicFramePr>
            <p:nvPr/>
          </p:nvGraphicFramePr>
          <p:xfrm>
            <a:off x="1632" y="1536"/>
            <a:ext cx="279" cy="335"/>
          </p:xfrm>
          <a:graphic>
            <a:graphicData uri="http://schemas.openxmlformats.org/presentationml/2006/ole">
              <mc:AlternateContent xmlns:mc="http://schemas.openxmlformats.org/markup-compatibility/2006">
                <mc:Choice xmlns:v="urn:schemas-microsoft-com:vml" Requires="v">
                  <p:oleObj spid="_x0000_s16266" name="公式" r:id="rId19" imgW="126835" imgH="152202" progId="Equation.3">
                    <p:embed/>
                  </p:oleObj>
                </mc:Choice>
                <mc:Fallback>
                  <p:oleObj name="公式" r:id="rId19" imgW="126835" imgH="15220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2" y="1536"/>
                          <a:ext cx="279"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8" name="Object 35"/>
            <p:cNvGraphicFramePr>
              <a:graphicFrameLocks noChangeAspect="1"/>
            </p:cNvGraphicFramePr>
            <p:nvPr/>
          </p:nvGraphicFramePr>
          <p:xfrm>
            <a:off x="480" y="1680"/>
            <a:ext cx="448" cy="323"/>
          </p:xfrm>
          <a:graphic>
            <a:graphicData uri="http://schemas.openxmlformats.org/presentationml/2006/ole">
              <mc:AlternateContent xmlns:mc="http://schemas.openxmlformats.org/markup-compatibility/2006">
                <mc:Choice xmlns:v="urn:schemas-microsoft-com:vml" Requires="v">
                  <p:oleObj spid="_x0000_s16267" name="Equation" r:id="rId20" imgW="406048" imgH="291847" progId="Equation.3">
                    <p:embed/>
                  </p:oleObj>
                </mc:Choice>
                <mc:Fallback>
                  <p:oleObj name="Equation" r:id="rId20" imgW="406048" imgH="291847"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0" y="1680"/>
                          <a:ext cx="448"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29" name="Object 36"/>
            <p:cNvGraphicFramePr>
              <a:graphicFrameLocks noChangeAspect="1"/>
            </p:cNvGraphicFramePr>
            <p:nvPr/>
          </p:nvGraphicFramePr>
          <p:xfrm>
            <a:off x="920" y="1776"/>
            <a:ext cx="280" cy="168"/>
          </p:xfrm>
          <a:graphic>
            <a:graphicData uri="http://schemas.openxmlformats.org/presentationml/2006/ole">
              <mc:AlternateContent xmlns:mc="http://schemas.openxmlformats.org/markup-compatibility/2006">
                <mc:Choice xmlns:v="urn:schemas-microsoft-com:vml" Requires="v">
                  <p:oleObj spid="_x0000_s16268" name="Equation" r:id="rId22" imgW="95385" imgH="47715" progId="Equation.3">
                    <p:embed/>
                  </p:oleObj>
                </mc:Choice>
                <mc:Fallback>
                  <p:oleObj name="Equation" r:id="rId22" imgW="95385" imgH="47715"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20" y="1776"/>
                          <a:ext cx="280"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30" name="Oval 37"/>
            <p:cNvSpPr>
              <a:spLocks noChangeArrowheads="1"/>
            </p:cNvSpPr>
            <p:nvPr/>
          </p:nvSpPr>
          <p:spPr bwMode="auto">
            <a:xfrm>
              <a:off x="2605" y="1824"/>
              <a:ext cx="96" cy="96"/>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8231" name="Object 38"/>
            <p:cNvGraphicFramePr>
              <a:graphicFrameLocks noChangeAspect="1"/>
            </p:cNvGraphicFramePr>
            <p:nvPr/>
          </p:nvGraphicFramePr>
          <p:xfrm>
            <a:off x="2749" y="1608"/>
            <a:ext cx="371" cy="408"/>
          </p:xfrm>
          <a:graphic>
            <a:graphicData uri="http://schemas.openxmlformats.org/presentationml/2006/ole">
              <mc:AlternateContent xmlns:mc="http://schemas.openxmlformats.org/markup-compatibility/2006">
                <mc:Choice xmlns:v="urn:schemas-microsoft-com:vml" Requires="v">
                  <p:oleObj spid="_x0000_s16269" name="公式" r:id="rId24" imgW="165028" imgH="228501" progId="Equation.3">
                    <p:embed/>
                  </p:oleObj>
                </mc:Choice>
                <mc:Fallback>
                  <p:oleObj name="公式" r:id="rId24"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9" y="1608"/>
                          <a:ext cx="371"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31" name="Group 39"/>
          <p:cNvGrpSpPr>
            <a:grpSpLocks/>
          </p:cNvGrpSpPr>
          <p:nvPr/>
        </p:nvGrpSpPr>
        <p:grpSpPr bwMode="auto">
          <a:xfrm>
            <a:off x="7084327" y="1988132"/>
            <a:ext cx="762000" cy="609600"/>
            <a:chOff x="1920" y="1152"/>
            <a:chExt cx="480" cy="384"/>
          </a:xfrm>
        </p:grpSpPr>
        <p:sp>
          <p:nvSpPr>
            <p:cNvPr id="8223" name="Line 40"/>
            <p:cNvSpPr>
              <a:spLocks noChangeShapeType="1"/>
            </p:cNvSpPr>
            <p:nvPr/>
          </p:nvSpPr>
          <p:spPr bwMode="auto">
            <a:xfrm flipH="1">
              <a:off x="1920" y="1536"/>
              <a:ext cx="480" cy="0"/>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8224" name="Object 41"/>
            <p:cNvGraphicFramePr>
              <a:graphicFrameLocks noChangeAspect="1"/>
            </p:cNvGraphicFramePr>
            <p:nvPr/>
          </p:nvGraphicFramePr>
          <p:xfrm>
            <a:off x="2112" y="1152"/>
            <a:ext cx="276" cy="348"/>
          </p:xfrm>
          <a:graphic>
            <a:graphicData uri="http://schemas.openxmlformats.org/presentationml/2006/ole">
              <mc:AlternateContent xmlns:mc="http://schemas.openxmlformats.org/markup-compatibility/2006">
                <mc:Choice xmlns:v="urn:schemas-microsoft-com:vml" Requires="v">
                  <p:oleObj spid="_x0000_s16270" name="公式" r:id="rId25" imgW="152334" imgH="190417" progId="Equation.3">
                    <p:embed/>
                  </p:oleObj>
                </mc:Choice>
                <mc:Fallback>
                  <p:oleObj name="公式" r:id="rId25" imgW="152334" imgH="19041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2" y="1152"/>
                          <a:ext cx="276"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1834" name="Group 42"/>
          <p:cNvGrpSpPr>
            <a:grpSpLocks/>
          </p:cNvGrpSpPr>
          <p:nvPr/>
        </p:nvGrpSpPr>
        <p:grpSpPr bwMode="auto">
          <a:xfrm>
            <a:off x="5035550" y="3186113"/>
            <a:ext cx="3117850" cy="2733675"/>
            <a:chOff x="3220" y="2007"/>
            <a:chExt cx="1964" cy="1722"/>
          </a:xfrm>
        </p:grpSpPr>
        <p:sp>
          <p:nvSpPr>
            <p:cNvPr id="8209" name="Rectangle 43"/>
            <p:cNvSpPr>
              <a:spLocks noChangeArrowheads="1"/>
            </p:cNvSpPr>
            <p:nvPr/>
          </p:nvSpPr>
          <p:spPr bwMode="auto">
            <a:xfrm>
              <a:off x="3230" y="3401"/>
              <a:ext cx="115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8210" name="Group 44"/>
            <p:cNvGrpSpPr>
              <a:grpSpLocks/>
            </p:cNvGrpSpPr>
            <p:nvPr/>
          </p:nvGrpSpPr>
          <p:grpSpPr bwMode="auto">
            <a:xfrm>
              <a:off x="4080" y="2583"/>
              <a:ext cx="480" cy="480"/>
              <a:chOff x="3984" y="2784"/>
              <a:chExt cx="480" cy="480"/>
            </a:xfrm>
          </p:grpSpPr>
          <p:sp>
            <p:nvSpPr>
              <p:cNvPr id="8221" name="Oval 45"/>
              <p:cNvSpPr>
                <a:spLocks noChangeArrowheads="1"/>
              </p:cNvSpPr>
              <p:nvPr/>
            </p:nvSpPr>
            <p:spPr bwMode="auto">
              <a:xfrm>
                <a:off x="3984" y="2784"/>
                <a:ext cx="480" cy="48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8222" name="Object 46"/>
              <p:cNvGraphicFramePr>
                <a:graphicFrameLocks noChangeAspect="1"/>
              </p:cNvGraphicFramePr>
              <p:nvPr/>
            </p:nvGraphicFramePr>
            <p:xfrm>
              <a:off x="3984" y="2880"/>
              <a:ext cx="448" cy="323"/>
            </p:xfrm>
            <a:graphic>
              <a:graphicData uri="http://schemas.openxmlformats.org/presentationml/2006/ole">
                <mc:AlternateContent xmlns:mc="http://schemas.openxmlformats.org/markup-compatibility/2006">
                  <mc:Choice xmlns:v="urn:schemas-microsoft-com:vml" Requires="v">
                    <p:oleObj spid="_x0000_s16271" name="Equation" r:id="rId26" imgW="381000" imgH="266610" progId="Equation.3">
                      <p:embed/>
                    </p:oleObj>
                  </mc:Choice>
                  <mc:Fallback>
                    <p:oleObj name="Equation" r:id="rId26" imgW="381000" imgH="26661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84" y="2880"/>
                            <a:ext cx="448"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11" name="Group 47"/>
            <p:cNvGrpSpPr>
              <a:grpSpLocks/>
            </p:cNvGrpSpPr>
            <p:nvPr/>
          </p:nvGrpSpPr>
          <p:grpSpPr bwMode="auto">
            <a:xfrm>
              <a:off x="3220" y="2007"/>
              <a:ext cx="1964" cy="1584"/>
              <a:chOff x="3124" y="2208"/>
              <a:chExt cx="1964" cy="1584"/>
            </a:xfrm>
          </p:grpSpPr>
          <p:sp>
            <p:nvSpPr>
              <p:cNvPr id="8212" name="Line 48"/>
              <p:cNvSpPr>
                <a:spLocks noChangeShapeType="1"/>
              </p:cNvSpPr>
              <p:nvPr/>
            </p:nvSpPr>
            <p:spPr bwMode="auto">
              <a:xfrm flipV="1">
                <a:off x="4224" y="3264"/>
                <a:ext cx="0" cy="528"/>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3" name="Line 49"/>
              <p:cNvSpPr>
                <a:spLocks noChangeShapeType="1"/>
              </p:cNvSpPr>
              <p:nvPr/>
            </p:nvSpPr>
            <p:spPr bwMode="auto">
              <a:xfrm>
                <a:off x="4224" y="2208"/>
                <a:ext cx="0" cy="57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4" name="Line 50"/>
              <p:cNvSpPr>
                <a:spLocks noChangeShapeType="1"/>
              </p:cNvSpPr>
              <p:nvPr/>
            </p:nvSpPr>
            <p:spPr bwMode="auto">
              <a:xfrm>
                <a:off x="3408" y="3024"/>
                <a:ext cx="576"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5" name="Line 51"/>
              <p:cNvSpPr>
                <a:spLocks noChangeShapeType="1"/>
              </p:cNvSpPr>
              <p:nvPr/>
            </p:nvSpPr>
            <p:spPr bwMode="auto">
              <a:xfrm flipH="1">
                <a:off x="4464" y="3024"/>
                <a:ext cx="624" cy="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6" name="Line 52"/>
              <p:cNvSpPr>
                <a:spLocks noChangeShapeType="1"/>
              </p:cNvSpPr>
              <p:nvPr/>
            </p:nvSpPr>
            <p:spPr bwMode="auto">
              <a:xfrm flipH="1">
                <a:off x="4368" y="2400"/>
                <a:ext cx="528" cy="48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7" name="Line 53"/>
              <p:cNvSpPr>
                <a:spLocks noChangeShapeType="1"/>
              </p:cNvSpPr>
              <p:nvPr/>
            </p:nvSpPr>
            <p:spPr bwMode="auto">
              <a:xfrm flipV="1">
                <a:off x="3552" y="3168"/>
                <a:ext cx="528"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8" name="Line 54"/>
              <p:cNvSpPr>
                <a:spLocks noChangeShapeType="1"/>
              </p:cNvSpPr>
              <p:nvPr/>
            </p:nvSpPr>
            <p:spPr bwMode="auto">
              <a:xfrm>
                <a:off x="3552" y="2400"/>
                <a:ext cx="528"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8219" name="Line 55"/>
              <p:cNvSpPr>
                <a:spLocks noChangeShapeType="1"/>
              </p:cNvSpPr>
              <p:nvPr/>
            </p:nvSpPr>
            <p:spPr bwMode="auto">
              <a:xfrm flipH="1" flipV="1">
                <a:off x="4368" y="3168"/>
                <a:ext cx="528" cy="48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8220" name="Object 56"/>
              <p:cNvGraphicFramePr>
                <a:graphicFrameLocks noChangeAspect="1"/>
              </p:cNvGraphicFramePr>
              <p:nvPr/>
            </p:nvGraphicFramePr>
            <p:xfrm>
              <a:off x="3124" y="2784"/>
              <a:ext cx="284" cy="356"/>
            </p:xfrm>
            <a:graphic>
              <a:graphicData uri="http://schemas.openxmlformats.org/presentationml/2006/ole">
                <mc:AlternateContent xmlns:mc="http://schemas.openxmlformats.org/markup-compatibility/2006">
                  <mc:Choice xmlns:v="urn:schemas-microsoft-com:vml" Requires="v">
                    <p:oleObj spid="_x0000_s16272" name="Equation" r:id="rId28" imgW="152334" imgH="190417" progId="Equation.3">
                      <p:embed/>
                    </p:oleObj>
                  </mc:Choice>
                  <mc:Fallback>
                    <p:oleObj name="Equation" r:id="rId28" imgW="152334" imgH="190417"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24" y="2784"/>
                            <a:ext cx="284" cy="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1851" name="Group 59"/>
          <p:cNvGrpSpPr>
            <a:grpSpLocks/>
          </p:cNvGrpSpPr>
          <p:nvPr/>
        </p:nvGrpSpPr>
        <p:grpSpPr bwMode="auto">
          <a:xfrm>
            <a:off x="1828800" y="5867400"/>
            <a:ext cx="4495800" cy="685800"/>
            <a:chOff x="1152" y="3696"/>
            <a:chExt cx="2832" cy="432"/>
          </a:xfrm>
        </p:grpSpPr>
        <p:graphicFrame>
          <p:nvGraphicFramePr>
            <p:cNvPr id="8207" name="Object 57"/>
            <p:cNvGraphicFramePr>
              <a:graphicFrameLocks noChangeAspect="1"/>
            </p:cNvGraphicFramePr>
            <p:nvPr/>
          </p:nvGraphicFramePr>
          <p:xfrm>
            <a:off x="1824" y="3696"/>
            <a:ext cx="2160" cy="432"/>
          </p:xfrm>
          <a:graphic>
            <a:graphicData uri="http://schemas.openxmlformats.org/presentationml/2006/ole">
              <mc:AlternateContent xmlns:mc="http://schemas.openxmlformats.org/markup-compatibility/2006">
                <mc:Choice xmlns:v="urn:schemas-microsoft-com:vml" Requires="v">
                  <p:oleObj spid="_x0000_s16273" name="Equation" r:id="rId30" imgW="1079032" imgH="215806" progId="Equation.3">
                    <p:embed/>
                  </p:oleObj>
                </mc:Choice>
                <mc:Fallback>
                  <p:oleObj name="Equation" r:id="rId30" imgW="1079032" imgH="215806"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24" y="3696"/>
                          <a:ext cx="2160" cy="4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8" name="Text Box 58"/>
            <p:cNvSpPr txBox="1">
              <a:spLocks noChangeArrowheads="1"/>
            </p:cNvSpPr>
            <p:nvPr/>
          </p:nvSpPr>
          <p:spPr bwMode="auto">
            <a:xfrm>
              <a:off x="1152" y="3744"/>
              <a:ext cx="57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lang="zh-CN" altLang="en-US" dirty="0" smtClean="0">
                  <a:solidFill>
                    <a:srgbClr val="CC0000"/>
                  </a:solidFill>
                </a:rPr>
                <a:t>讨论：</a:t>
              </a:r>
              <a:endParaRPr lang="zh-CN" altLang="en-US" dirty="0" smtClean="0">
                <a:solidFill>
                  <a:srgbClr val="CC0000"/>
                </a:solidFill>
              </a:endParaRPr>
            </a:p>
          </p:txBody>
        </p:sp>
      </p:grpSp>
      <p:sp>
        <p:nvSpPr>
          <p:cNvPr id="2" name="Title 1"/>
          <p:cNvSpPr>
            <a:spLocks noGrp="1"/>
          </p:cNvSpPr>
          <p:nvPr>
            <p:ph type="title"/>
          </p:nvPr>
        </p:nvSpPr>
        <p:spPr/>
        <p:txBody>
          <a:bodyPr/>
          <a:lstStyle/>
          <a:p>
            <a:r>
              <a:rPr kumimoji="1" lang="zh-CN" altLang="en-US" dirty="0">
                <a:solidFill>
                  <a:srgbClr val="CC0000"/>
                </a:solidFill>
                <a:latin typeface="宋体" pitchFamily="2" charset="-122"/>
              </a:rPr>
              <a:t>三  点电荷的电场强</a:t>
            </a:r>
            <a:r>
              <a:rPr kumimoji="1" lang="zh-CN" altLang="en-US" dirty="0" smtClean="0">
                <a:solidFill>
                  <a:srgbClr val="CC0000"/>
                </a:solidFill>
                <a:latin typeface="宋体" pitchFamily="2" charset="-122"/>
              </a:rPr>
              <a:t>度</a:t>
            </a:r>
            <a:endParaRPr lang="zh-CN" altLang="en-US" dirty="0"/>
          </a:p>
        </p:txBody>
      </p:sp>
    </p:spTree>
    <p:extLst>
      <p:ext uri="{BB962C8B-B14F-4D97-AF65-F5344CB8AC3E}">
        <p14:creationId xmlns:p14="http://schemas.microsoft.com/office/powerpoint/2010/main" val="543140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ox(out)">
                                      <p:cBhvr>
                                        <p:cTn id="7" dur="500"/>
                                        <p:tgtEl>
                                          <p:spTgt spid="161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1802"/>
                                        </p:tgtEl>
                                        <p:attrNameLst>
                                          <p:attrName>style.visibility</p:attrName>
                                        </p:attrNameLst>
                                      </p:cBhvr>
                                      <p:to>
                                        <p:strVal val="visible"/>
                                      </p:to>
                                    </p:set>
                                    <p:animEffect transition="in" filter="box(in)">
                                      <p:cBhvr>
                                        <p:cTn id="12" dur="500"/>
                                        <p:tgtEl>
                                          <p:spTgt spid="1618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161805"/>
                                        </p:tgtEl>
                                        <p:attrNameLst>
                                          <p:attrName>style.visibility</p:attrName>
                                        </p:attrNameLst>
                                      </p:cBhvr>
                                      <p:to>
                                        <p:strVal val="visible"/>
                                      </p:to>
                                    </p:set>
                                    <p:anim calcmode="lin" valueType="num">
                                      <p:cBhvr>
                                        <p:cTn id="17" dur="500" fill="hold"/>
                                        <p:tgtEl>
                                          <p:spTgt spid="161805"/>
                                        </p:tgtEl>
                                        <p:attrNameLst>
                                          <p:attrName>ppt_x</p:attrName>
                                        </p:attrNameLst>
                                      </p:cBhvr>
                                      <p:tavLst>
                                        <p:tav tm="0">
                                          <p:val>
                                            <p:strVal val="#ppt_x-#ppt_w/2"/>
                                          </p:val>
                                        </p:tav>
                                        <p:tav tm="100000">
                                          <p:val>
                                            <p:strVal val="#ppt_x"/>
                                          </p:val>
                                        </p:tav>
                                      </p:tavLst>
                                    </p:anim>
                                    <p:anim calcmode="lin" valueType="num">
                                      <p:cBhvr>
                                        <p:cTn id="18" dur="500" fill="hold"/>
                                        <p:tgtEl>
                                          <p:spTgt spid="161805"/>
                                        </p:tgtEl>
                                        <p:attrNameLst>
                                          <p:attrName>ppt_y</p:attrName>
                                        </p:attrNameLst>
                                      </p:cBhvr>
                                      <p:tavLst>
                                        <p:tav tm="0">
                                          <p:val>
                                            <p:strVal val="#ppt_y"/>
                                          </p:val>
                                        </p:tav>
                                        <p:tav tm="100000">
                                          <p:val>
                                            <p:strVal val="#ppt_y"/>
                                          </p:val>
                                        </p:tav>
                                      </p:tavLst>
                                    </p:anim>
                                    <p:anim calcmode="lin" valueType="num">
                                      <p:cBhvr>
                                        <p:cTn id="19" dur="500" fill="hold"/>
                                        <p:tgtEl>
                                          <p:spTgt spid="161805"/>
                                        </p:tgtEl>
                                        <p:attrNameLst>
                                          <p:attrName>ppt_w</p:attrName>
                                        </p:attrNameLst>
                                      </p:cBhvr>
                                      <p:tavLst>
                                        <p:tav tm="0">
                                          <p:val>
                                            <p:fltVal val="0"/>
                                          </p:val>
                                        </p:tav>
                                        <p:tav tm="100000">
                                          <p:val>
                                            <p:strVal val="#ppt_w"/>
                                          </p:val>
                                        </p:tav>
                                      </p:tavLst>
                                    </p:anim>
                                    <p:anim calcmode="lin" valueType="num">
                                      <p:cBhvr>
                                        <p:cTn id="20" dur="500" fill="hold"/>
                                        <p:tgtEl>
                                          <p:spTgt spid="16180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nodeType="clickEffect">
                                  <p:stCondLst>
                                    <p:cond delay="0"/>
                                  </p:stCondLst>
                                  <p:childTnLst>
                                    <p:set>
                                      <p:cBhvr>
                                        <p:cTn id="24" dur="1" fill="hold">
                                          <p:stCondLst>
                                            <p:cond delay="0"/>
                                          </p:stCondLst>
                                        </p:cTn>
                                        <p:tgtEl>
                                          <p:spTgt spid="161808"/>
                                        </p:tgtEl>
                                        <p:attrNameLst>
                                          <p:attrName>style.visibility</p:attrName>
                                        </p:attrNameLst>
                                      </p:cBhvr>
                                      <p:to>
                                        <p:strVal val="visible"/>
                                      </p:to>
                                    </p:set>
                                    <p:anim calcmode="lin" valueType="num">
                                      <p:cBhvr>
                                        <p:cTn id="25" dur="500" fill="hold"/>
                                        <p:tgtEl>
                                          <p:spTgt spid="161808"/>
                                        </p:tgtEl>
                                        <p:attrNameLst>
                                          <p:attrName>ppt_x</p:attrName>
                                        </p:attrNameLst>
                                      </p:cBhvr>
                                      <p:tavLst>
                                        <p:tav tm="0">
                                          <p:val>
                                            <p:strVal val="#ppt_x-#ppt_w/2"/>
                                          </p:val>
                                        </p:tav>
                                        <p:tav tm="100000">
                                          <p:val>
                                            <p:strVal val="#ppt_x"/>
                                          </p:val>
                                        </p:tav>
                                      </p:tavLst>
                                    </p:anim>
                                    <p:anim calcmode="lin" valueType="num">
                                      <p:cBhvr>
                                        <p:cTn id="26" dur="500" fill="hold"/>
                                        <p:tgtEl>
                                          <p:spTgt spid="161808"/>
                                        </p:tgtEl>
                                        <p:attrNameLst>
                                          <p:attrName>ppt_y</p:attrName>
                                        </p:attrNameLst>
                                      </p:cBhvr>
                                      <p:tavLst>
                                        <p:tav tm="0">
                                          <p:val>
                                            <p:strVal val="#ppt_y"/>
                                          </p:val>
                                        </p:tav>
                                        <p:tav tm="100000">
                                          <p:val>
                                            <p:strVal val="#ppt_y"/>
                                          </p:val>
                                        </p:tav>
                                      </p:tavLst>
                                    </p:anim>
                                    <p:anim calcmode="lin" valueType="num">
                                      <p:cBhvr>
                                        <p:cTn id="27" dur="500" fill="hold"/>
                                        <p:tgtEl>
                                          <p:spTgt spid="161808"/>
                                        </p:tgtEl>
                                        <p:attrNameLst>
                                          <p:attrName>ppt_w</p:attrName>
                                        </p:attrNameLst>
                                      </p:cBhvr>
                                      <p:tavLst>
                                        <p:tav tm="0">
                                          <p:val>
                                            <p:fltVal val="0"/>
                                          </p:val>
                                        </p:tav>
                                        <p:tav tm="100000">
                                          <p:val>
                                            <p:strVal val="#ppt_w"/>
                                          </p:val>
                                        </p:tav>
                                      </p:tavLst>
                                    </p:anim>
                                    <p:anim calcmode="lin" valueType="num">
                                      <p:cBhvr>
                                        <p:cTn id="28" dur="500" fill="hold"/>
                                        <p:tgtEl>
                                          <p:spTgt spid="161808"/>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nodeType="clickEffect">
                                  <p:stCondLst>
                                    <p:cond delay="0"/>
                                  </p:stCondLst>
                                  <p:childTnLst>
                                    <p:set>
                                      <p:cBhvr>
                                        <p:cTn id="32" dur="1" fill="hold">
                                          <p:stCondLst>
                                            <p:cond delay="0"/>
                                          </p:stCondLst>
                                        </p:cTn>
                                        <p:tgtEl>
                                          <p:spTgt spid="161823"/>
                                        </p:tgtEl>
                                        <p:attrNameLst>
                                          <p:attrName>style.visibility</p:attrName>
                                        </p:attrNameLst>
                                      </p:cBhvr>
                                      <p:to>
                                        <p:strVal val="visible"/>
                                      </p:to>
                                    </p:set>
                                    <p:animEffect transition="in" filter="barn(outVertical)">
                                      <p:cBhvr>
                                        <p:cTn id="33" dur="500"/>
                                        <p:tgtEl>
                                          <p:spTgt spid="1618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7" presetClass="entr" presetSubtype="2" fill="hold" nodeType="clickEffect">
                                  <p:stCondLst>
                                    <p:cond delay="0"/>
                                  </p:stCondLst>
                                  <p:childTnLst>
                                    <p:set>
                                      <p:cBhvr>
                                        <p:cTn id="37" dur="1" fill="hold">
                                          <p:stCondLst>
                                            <p:cond delay="0"/>
                                          </p:stCondLst>
                                        </p:cTn>
                                        <p:tgtEl>
                                          <p:spTgt spid="161831"/>
                                        </p:tgtEl>
                                        <p:attrNameLst>
                                          <p:attrName>style.visibility</p:attrName>
                                        </p:attrNameLst>
                                      </p:cBhvr>
                                      <p:to>
                                        <p:strVal val="visible"/>
                                      </p:to>
                                    </p:set>
                                    <p:anim calcmode="lin" valueType="num">
                                      <p:cBhvr>
                                        <p:cTn id="38" dur="500" fill="hold"/>
                                        <p:tgtEl>
                                          <p:spTgt spid="161831"/>
                                        </p:tgtEl>
                                        <p:attrNameLst>
                                          <p:attrName>ppt_x</p:attrName>
                                        </p:attrNameLst>
                                      </p:cBhvr>
                                      <p:tavLst>
                                        <p:tav tm="0">
                                          <p:val>
                                            <p:strVal val="#ppt_x+#ppt_w/2"/>
                                          </p:val>
                                        </p:tav>
                                        <p:tav tm="100000">
                                          <p:val>
                                            <p:strVal val="#ppt_x"/>
                                          </p:val>
                                        </p:tav>
                                      </p:tavLst>
                                    </p:anim>
                                    <p:anim calcmode="lin" valueType="num">
                                      <p:cBhvr>
                                        <p:cTn id="39" dur="500" fill="hold"/>
                                        <p:tgtEl>
                                          <p:spTgt spid="161831"/>
                                        </p:tgtEl>
                                        <p:attrNameLst>
                                          <p:attrName>ppt_y</p:attrName>
                                        </p:attrNameLst>
                                      </p:cBhvr>
                                      <p:tavLst>
                                        <p:tav tm="0">
                                          <p:val>
                                            <p:strVal val="#ppt_y"/>
                                          </p:val>
                                        </p:tav>
                                        <p:tav tm="100000">
                                          <p:val>
                                            <p:strVal val="#ppt_y"/>
                                          </p:val>
                                        </p:tav>
                                      </p:tavLst>
                                    </p:anim>
                                    <p:anim calcmode="lin" valueType="num">
                                      <p:cBhvr>
                                        <p:cTn id="40" dur="500" fill="hold"/>
                                        <p:tgtEl>
                                          <p:spTgt spid="161831"/>
                                        </p:tgtEl>
                                        <p:attrNameLst>
                                          <p:attrName>ppt_w</p:attrName>
                                        </p:attrNameLst>
                                      </p:cBhvr>
                                      <p:tavLst>
                                        <p:tav tm="0">
                                          <p:val>
                                            <p:fltVal val="0"/>
                                          </p:val>
                                        </p:tav>
                                        <p:tav tm="100000">
                                          <p:val>
                                            <p:strVal val="#ppt_w"/>
                                          </p:val>
                                        </p:tav>
                                      </p:tavLst>
                                    </p:anim>
                                    <p:anim calcmode="lin" valueType="num">
                                      <p:cBhvr>
                                        <p:cTn id="41" dur="500" fill="hold"/>
                                        <p:tgtEl>
                                          <p:spTgt spid="161831"/>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37" fill="hold" nodeType="clickEffect">
                                  <p:stCondLst>
                                    <p:cond delay="0"/>
                                  </p:stCondLst>
                                  <p:childTnLst>
                                    <p:set>
                                      <p:cBhvr>
                                        <p:cTn id="45" dur="1" fill="hold">
                                          <p:stCondLst>
                                            <p:cond delay="0"/>
                                          </p:stCondLst>
                                        </p:cTn>
                                        <p:tgtEl>
                                          <p:spTgt spid="161800"/>
                                        </p:tgtEl>
                                        <p:attrNameLst>
                                          <p:attrName>style.visibility</p:attrName>
                                        </p:attrNameLst>
                                      </p:cBhvr>
                                      <p:to>
                                        <p:strVal val="visible"/>
                                      </p:to>
                                    </p:set>
                                    <p:animEffect transition="in" filter="barn(outVertical)">
                                      <p:cBhvr>
                                        <p:cTn id="46" dur="500"/>
                                        <p:tgtEl>
                                          <p:spTgt spid="1618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61811"/>
                                        </p:tgtEl>
                                        <p:attrNameLst>
                                          <p:attrName>style.visibility</p:attrName>
                                        </p:attrNameLst>
                                      </p:cBhvr>
                                      <p:to>
                                        <p:strVal val="visible"/>
                                      </p:to>
                                    </p:set>
                                    <p:animEffect transition="in" filter="box(out)">
                                      <p:cBhvr>
                                        <p:cTn id="51" dur="500"/>
                                        <p:tgtEl>
                                          <p:spTgt spid="161811"/>
                                        </p:tgtEl>
                                      </p:cBhvr>
                                    </p:animEffect>
                                  </p:childTnLst>
                                </p:cTn>
                              </p:par>
                            </p:childTnLst>
                          </p:cTn>
                        </p:par>
                        <p:par>
                          <p:cTn id="52" fill="hold" nodeType="afterGroup">
                            <p:stCondLst>
                              <p:cond delay="500"/>
                            </p:stCondLst>
                            <p:childTnLst>
                              <p:par>
                                <p:cTn id="53" presetID="4" presetClass="entr" presetSubtype="32" fill="hold" nodeType="afterEffect">
                                  <p:stCondLst>
                                    <p:cond delay="0"/>
                                  </p:stCondLst>
                                  <p:childTnLst>
                                    <p:set>
                                      <p:cBhvr>
                                        <p:cTn id="54" dur="1" fill="hold">
                                          <p:stCondLst>
                                            <p:cond delay="0"/>
                                          </p:stCondLst>
                                        </p:cTn>
                                        <p:tgtEl>
                                          <p:spTgt spid="161820"/>
                                        </p:tgtEl>
                                        <p:attrNameLst>
                                          <p:attrName>style.visibility</p:attrName>
                                        </p:attrNameLst>
                                      </p:cBhvr>
                                      <p:to>
                                        <p:strVal val="visible"/>
                                      </p:to>
                                    </p:set>
                                    <p:animEffect transition="in" filter="box(out)">
                                      <p:cBhvr>
                                        <p:cTn id="55" dur="500"/>
                                        <p:tgtEl>
                                          <p:spTgt spid="1618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nodeType="clickEffect">
                                  <p:stCondLst>
                                    <p:cond delay="0"/>
                                  </p:stCondLst>
                                  <p:childTnLst>
                                    <p:set>
                                      <p:cBhvr>
                                        <p:cTn id="59" dur="1" fill="hold">
                                          <p:stCondLst>
                                            <p:cond delay="0"/>
                                          </p:stCondLst>
                                        </p:cTn>
                                        <p:tgtEl>
                                          <p:spTgt spid="161812"/>
                                        </p:tgtEl>
                                        <p:attrNameLst>
                                          <p:attrName>style.visibility</p:attrName>
                                        </p:attrNameLst>
                                      </p:cBhvr>
                                      <p:to>
                                        <p:strVal val="visible"/>
                                      </p:to>
                                    </p:set>
                                    <p:animEffect transition="in" filter="box(out)">
                                      <p:cBhvr>
                                        <p:cTn id="60" dur="500"/>
                                        <p:tgtEl>
                                          <p:spTgt spid="16181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161834"/>
                                        </p:tgtEl>
                                        <p:attrNameLst>
                                          <p:attrName>style.visibility</p:attrName>
                                        </p:attrNameLst>
                                      </p:cBhvr>
                                      <p:to>
                                        <p:strVal val="visible"/>
                                      </p:to>
                                    </p:set>
                                    <p:animEffect transition="in" filter="box(in)">
                                      <p:cBhvr>
                                        <p:cTn id="65" dur="500"/>
                                        <p:tgtEl>
                                          <p:spTgt spid="16183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61851"/>
                                        </p:tgtEl>
                                        <p:attrNameLst>
                                          <p:attrName>style.visibility</p:attrName>
                                        </p:attrNameLst>
                                      </p:cBhvr>
                                      <p:to>
                                        <p:strVal val="visible"/>
                                      </p:to>
                                    </p:set>
                                    <p:animEffect transition="in" filter="blinds(horizontal)">
                                      <p:cBhvr>
                                        <p:cTn id="70" dur="500"/>
                                        <p:tgtEl>
                                          <p:spTgt spid="16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2" name="Group 2"/>
          <p:cNvGrpSpPr>
            <a:grpSpLocks/>
          </p:cNvGrpSpPr>
          <p:nvPr/>
        </p:nvGrpSpPr>
        <p:grpSpPr bwMode="auto">
          <a:xfrm>
            <a:off x="4809564" y="995082"/>
            <a:ext cx="4267200" cy="2438400"/>
            <a:chOff x="2928" y="576"/>
            <a:chExt cx="2688" cy="1536"/>
          </a:xfrm>
        </p:grpSpPr>
        <p:sp>
          <p:nvSpPr>
            <p:cNvPr id="9255" name="Rectangle 3"/>
            <p:cNvSpPr>
              <a:spLocks noChangeArrowheads="1"/>
            </p:cNvSpPr>
            <p:nvPr/>
          </p:nvSpPr>
          <p:spPr bwMode="auto">
            <a:xfrm>
              <a:off x="2928" y="576"/>
              <a:ext cx="2688" cy="1536"/>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9256" name="Group 4"/>
            <p:cNvGrpSpPr>
              <a:grpSpLocks/>
            </p:cNvGrpSpPr>
            <p:nvPr/>
          </p:nvGrpSpPr>
          <p:grpSpPr bwMode="auto">
            <a:xfrm>
              <a:off x="3072" y="576"/>
              <a:ext cx="499" cy="1488"/>
              <a:chOff x="3101" y="576"/>
              <a:chExt cx="499" cy="1488"/>
            </a:xfrm>
          </p:grpSpPr>
          <p:graphicFrame>
            <p:nvGraphicFramePr>
              <p:cNvPr id="9260" name="Object 5"/>
              <p:cNvGraphicFramePr>
                <a:graphicFrameLocks noChangeAspect="1"/>
              </p:cNvGraphicFramePr>
              <p:nvPr/>
            </p:nvGraphicFramePr>
            <p:xfrm>
              <a:off x="3296" y="576"/>
              <a:ext cx="304" cy="432"/>
            </p:xfrm>
            <a:graphic>
              <a:graphicData uri="http://schemas.openxmlformats.org/presentationml/2006/ole">
                <mc:AlternateContent xmlns:mc="http://schemas.openxmlformats.org/markup-compatibility/2006">
                  <mc:Choice xmlns:v="urn:schemas-microsoft-com:vml" Requires="v">
                    <p:oleObj spid="_x0000_s46178" name="公式" r:id="rId3" imgW="152268" imgH="215713" progId="Equation.3">
                      <p:embed/>
                    </p:oleObj>
                  </mc:Choice>
                  <mc:Fallback>
                    <p:oleObj name="公式" r:id="rId3" imgW="152268"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576"/>
                            <a:ext cx="304"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1" name="Object 6"/>
              <p:cNvGraphicFramePr>
                <a:graphicFrameLocks noChangeAspect="1"/>
              </p:cNvGraphicFramePr>
              <p:nvPr/>
            </p:nvGraphicFramePr>
            <p:xfrm>
              <a:off x="3101" y="1152"/>
              <a:ext cx="355" cy="432"/>
            </p:xfrm>
            <a:graphic>
              <a:graphicData uri="http://schemas.openxmlformats.org/presentationml/2006/ole">
                <mc:AlternateContent xmlns:mc="http://schemas.openxmlformats.org/markup-compatibility/2006">
                  <mc:Choice xmlns:v="urn:schemas-microsoft-com:vml" Requires="v">
                    <p:oleObj spid="_x0000_s46179" name="公式" r:id="rId5" imgW="177569" imgH="215619" progId="Equation.3">
                      <p:embed/>
                    </p:oleObj>
                  </mc:Choice>
                  <mc:Fallback>
                    <p:oleObj name="公式"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1" y="1152"/>
                            <a:ext cx="355"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2" name="Object 7"/>
              <p:cNvGraphicFramePr>
                <a:graphicFrameLocks noChangeAspect="1"/>
              </p:cNvGraphicFramePr>
              <p:nvPr/>
            </p:nvGraphicFramePr>
            <p:xfrm>
              <a:off x="3126" y="1603"/>
              <a:ext cx="330" cy="461"/>
            </p:xfrm>
            <a:graphic>
              <a:graphicData uri="http://schemas.openxmlformats.org/presentationml/2006/ole">
                <mc:AlternateContent xmlns:mc="http://schemas.openxmlformats.org/markup-compatibility/2006">
                  <mc:Choice xmlns:v="urn:schemas-microsoft-com:vml" Requires="v">
                    <p:oleObj spid="_x0000_s46180" name="公式" r:id="rId7" imgW="165028" imgH="228501" progId="Equation.3">
                      <p:embed/>
                    </p:oleObj>
                  </mc:Choice>
                  <mc:Fallback>
                    <p:oleObj name="公式" r:id="rId7" imgW="165028"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6" y="1603"/>
                            <a:ext cx="330"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9257" name="Object 8"/>
            <p:cNvGraphicFramePr>
              <a:graphicFrameLocks noChangeAspect="1"/>
            </p:cNvGraphicFramePr>
            <p:nvPr/>
          </p:nvGraphicFramePr>
          <p:xfrm>
            <a:off x="3220" y="1056"/>
            <a:ext cx="188" cy="192"/>
          </p:xfrm>
          <a:graphic>
            <a:graphicData uri="http://schemas.openxmlformats.org/presentationml/2006/ole">
              <mc:AlternateContent xmlns:mc="http://schemas.openxmlformats.org/markup-compatibility/2006">
                <mc:Choice xmlns:v="urn:schemas-microsoft-com:vml" Requires="v">
                  <p:oleObj spid="_x0000_s46181" name="Clip" r:id="rId9" imgW="380852" imgH="390270" progId="MS_ClipArt_Gallery.2">
                    <p:embed/>
                  </p:oleObj>
                </mc:Choice>
                <mc:Fallback>
                  <p:oleObj name="Clip" r:id="rId9" imgW="380852" imgH="39027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20" y="1056"/>
                          <a:ext cx="1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8" name="Object 9"/>
            <p:cNvGraphicFramePr>
              <a:graphicFrameLocks noChangeAspect="1"/>
            </p:cNvGraphicFramePr>
            <p:nvPr/>
          </p:nvGraphicFramePr>
          <p:xfrm>
            <a:off x="3556" y="672"/>
            <a:ext cx="188" cy="192"/>
          </p:xfrm>
          <a:graphic>
            <a:graphicData uri="http://schemas.openxmlformats.org/presentationml/2006/ole">
              <mc:AlternateContent xmlns:mc="http://schemas.openxmlformats.org/markup-compatibility/2006">
                <mc:Choice xmlns:v="urn:schemas-microsoft-com:vml" Requires="v">
                  <p:oleObj spid="_x0000_s46182" name="Clip" r:id="rId11" imgW="380852" imgH="390270" progId="MS_ClipArt_Gallery.5">
                    <p:embed/>
                  </p:oleObj>
                </mc:Choice>
                <mc:Fallback>
                  <p:oleObj name="Clip" r:id="rId11" imgW="380852" imgH="390270" progId="MS_ClipArt_Gallery.5">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6" y="672"/>
                          <a:ext cx="1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59" name="Picture 10" descr="BD14866_"/>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0" y="1674"/>
              <a:ext cx="198"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52" name="Group 12"/>
          <p:cNvGrpSpPr>
            <a:grpSpLocks/>
          </p:cNvGrpSpPr>
          <p:nvPr/>
        </p:nvGrpSpPr>
        <p:grpSpPr bwMode="auto">
          <a:xfrm>
            <a:off x="7324164" y="2168245"/>
            <a:ext cx="523875" cy="731837"/>
            <a:chOff x="2352" y="1728"/>
            <a:chExt cx="330" cy="461"/>
          </a:xfrm>
        </p:grpSpPr>
        <p:sp>
          <p:nvSpPr>
            <p:cNvPr id="9253" name="Oval 13"/>
            <p:cNvSpPr>
              <a:spLocks noChangeArrowheads="1"/>
            </p:cNvSpPr>
            <p:nvPr/>
          </p:nvSpPr>
          <p:spPr bwMode="auto">
            <a:xfrm>
              <a:off x="2448" y="1728"/>
              <a:ext cx="96" cy="96"/>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9254" name="Object 14"/>
            <p:cNvGraphicFramePr>
              <a:graphicFrameLocks noChangeAspect="1"/>
            </p:cNvGraphicFramePr>
            <p:nvPr/>
          </p:nvGraphicFramePr>
          <p:xfrm>
            <a:off x="2352" y="1728"/>
            <a:ext cx="330" cy="461"/>
          </p:xfrm>
          <a:graphic>
            <a:graphicData uri="http://schemas.openxmlformats.org/presentationml/2006/ole">
              <mc:AlternateContent xmlns:mc="http://schemas.openxmlformats.org/markup-compatibility/2006">
                <mc:Choice xmlns:v="urn:schemas-microsoft-com:vml" Requires="v">
                  <p:oleObj spid="_x0000_s46183" name="公式" r:id="rId14" imgW="165028" imgH="228501" progId="Equation.3">
                    <p:embed/>
                  </p:oleObj>
                </mc:Choice>
                <mc:Fallback>
                  <p:oleObj name="公式" r:id="rId14" imgW="165028" imgH="228501"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52" y="1728"/>
                          <a:ext cx="330"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3855" name="Group 15"/>
          <p:cNvGrpSpPr>
            <a:grpSpLocks/>
          </p:cNvGrpSpPr>
          <p:nvPr/>
        </p:nvGrpSpPr>
        <p:grpSpPr bwMode="auto">
          <a:xfrm>
            <a:off x="5952564" y="1223682"/>
            <a:ext cx="2749550" cy="2133600"/>
            <a:chOff x="3648" y="720"/>
            <a:chExt cx="1732" cy="1344"/>
          </a:xfrm>
        </p:grpSpPr>
        <p:sp>
          <p:nvSpPr>
            <p:cNvPr id="9249" name="Line 16"/>
            <p:cNvSpPr>
              <a:spLocks noChangeShapeType="1"/>
            </p:cNvSpPr>
            <p:nvPr/>
          </p:nvSpPr>
          <p:spPr bwMode="auto">
            <a:xfrm>
              <a:off x="3648" y="768"/>
              <a:ext cx="1008" cy="57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9250" name="Object 17"/>
            <p:cNvGraphicFramePr>
              <a:graphicFrameLocks noChangeAspect="1"/>
            </p:cNvGraphicFramePr>
            <p:nvPr/>
          </p:nvGraphicFramePr>
          <p:xfrm>
            <a:off x="4080" y="720"/>
            <a:ext cx="320" cy="403"/>
          </p:xfrm>
          <a:graphic>
            <a:graphicData uri="http://schemas.openxmlformats.org/presentationml/2006/ole">
              <mc:AlternateContent xmlns:mc="http://schemas.openxmlformats.org/markup-compatibility/2006">
                <mc:Choice xmlns:v="urn:schemas-microsoft-com:vml" Requires="v">
                  <p:oleObj spid="_x0000_s46184" name="公式" r:id="rId16" imgW="126780" imgH="215526" progId="Equation.3">
                    <p:embed/>
                  </p:oleObj>
                </mc:Choice>
                <mc:Fallback>
                  <p:oleObj name="公式" r:id="rId16" imgW="126780" imgH="21552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720"/>
                          <a:ext cx="320"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1" name="Line 18"/>
            <p:cNvSpPr>
              <a:spLocks noChangeShapeType="1"/>
            </p:cNvSpPr>
            <p:nvPr/>
          </p:nvSpPr>
          <p:spPr bwMode="auto">
            <a:xfrm>
              <a:off x="4656" y="1344"/>
              <a:ext cx="720" cy="384"/>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9252" name="Object 19"/>
            <p:cNvGraphicFramePr>
              <a:graphicFrameLocks noChangeAspect="1"/>
            </p:cNvGraphicFramePr>
            <p:nvPr/>
          </p:nvGraphicFramePr>
          <p:xfrm>
            <a:off x="5088" y="1680"/>
            <a:ext cx="292" cy="384"/>
          </p:xfrm>
          <a:graphic>
            <a:graphicData uri="http://schemas.openxmlformats.org/presentationml/2006/ole">
              <mc:AlternateContent xmlns:mc="http://schemas.openxmlformats.org/markup-compatibility/2006">
                <mc:Choice xmlns:v="urn:schemas-microsoft-com:vml" Requires="v">
                  <p:oleObj spid="_x0000_s46185" name="公式" r:id="rId18" imgW="165028" imgH="228501" progId="Equation.3">
                    <p:embed/>
                  </p:oleObj>
                </mc:Choice>
                <mc:Fallback>
                  <p:oleObj name="公式" r:id="rId18" imgW="165028" imgH="22850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8" y="1680"/>
                          <a:ext cx="292"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3860" name="Group 20"/>
          <p:cNvGrpSpPr>
            <a:grpSpLocks/>
          </p:cNvGrpSpPr>
          <p:nvPr/>
        </p:nvGrpSpPr>
        <p:grpSpPr bwMode="auto">
          <a:xfrm>
            <a:off x="5419164" y="1350682"/>
            <a:ext cx="3540125" cy="1778000"/>
            <a:chOff x="3312" y="797"/>
            <a:chExt cx="2230" cy="1120"/>
          </a:xfrm>
        </p:grpSpPr>
        <p:sp>
          <p:nvSpPr>
            <p:cNvPr id="9241" name="Line 21"/>
            <p:cNvSpPr>
              <a:spLocks noChangeShapeType="1"/>
            </p:cNvSpPr>
            <p:nvPr/>
          </p:nvSpPr>
          <p:spPr bwMode="auto">
            <a:xfrm>
              <a:off x="3312" y="1152"/>
              <a:ext cx="1296" cy="19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9242" name="Object 22"/>
            <p:cNvGraphicFramePr>
              <a:graphicFrameLocks noChangeAspect="1"/>
            </p:cNvGraphicFramePr>
            <p:nvPr/>
          </p:nvGraphicFramePr>
          <p:xfrm>
            <a:off x="3676" y="1181"/>
            <a:ext cx="356" cy="403"/>
          </p:xfrm>
          <a:graphic>
            <a:graphicData uri="http://schemas.openxmlformats.org/presentationml/2006/ole">
              <mc:AlternateContent xmlns:mc="http://schemas.openxmlformats.org/markup-compatibility/2006">
                <mc:Choice xmlns:v="urn:schemas-microsoft-com:vml" Requires="v">
                  <p:oleObj spid="_x0000_s46186" name="公式" r:id="rId20" imgW="139579" imgH="215713" progId="Equation.3">
                    <p:embed/>
                  </p:oleObj>
                </mc:Choice>
                <mc:Fallback>
                  <p:oleObj name="公式" r:id="rId20" imgW="139579" imgH="215713"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76" y="1181"/>
                          <a:ext cx="35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3" name="Line 23"/>
            <p:cNvSpPr>
              <a:spLocks noChangeShapeType="1"/>
            </p:cNvSpPr>
            <p:nvPr/>
          </p:nvSpPr>
          <p:spPr bwMode="auto">
            <a:xfrm flipV="1">
              <a:off x="3552" y="1344"/>
              <a:ext cx="1104" cy="432"/>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9244" name="Object 24"/>
            <p:cNvGraphicFramePr>
              <a:graphicFrameLocks noChangeAspect="1"/>
            </p:cNvGraphicFramePr>
            <p:nvPr/>
          </p:nvGraphicFramePr>
          <p:xfrm>
            <a:off x="4032" y="1488"/>
            <a:ext cx="356" cy="429"/>
          </p:xfrm>
          <a:graphic>
            <a:graphicData uri="http://schemas.openxmlformats.org/presentationml/2006/ole">
              <mc:AlternateContent xmlns:mc="http://schemas.openxmlformats.org/markup-compatibility/2006">
                <mc:Choice xmlns:v="urn:schemas-microsoft-com:vml" Requires="v">
                  <p:oleObj spid="_x0000_s46187" name="公式" r:id="rId22" imgW="139700" imgH="228600" progId="Equation.3">
                    <p:embed/>
                  </p:oleObj>
                </mc:Choice>
                <mc:Fallback>
                  <p:oleObj name="公式" r:id="rId22" imgW="13970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2" y="1488"/>
                          <a:ext cx="356" cy="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45" name="Line 25"/>
            <p:cNvSpPr>
              <a:spLocks noChangeShapeType="1"/>
            </p:cNvSpPr>
            <p:nvPr/>
          </p:nvSpPr>
          <p:spPr bwMode="auto">
            <a:xfrm>
              <a:off x="4704" y="1344"/>
              <a:ext cx="768" cy="96"/>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9246" name="Line 26"/>
            <p:cNvSpPr>
              <a:spLocks noChangeShapeType="1"/>
            </p:cNvSpPr>
            <p:nvPr/>
          </p:nvSpPr>
          <p:spPr bwMode="auto">
            <a:xfrm flipV="1">
              <a:off x="4704" y="1104"/>
              <a:ext cx="624" cy="240"/>
            </a:xfrm>
            <a:prstGeom prst="line">
              <a:avLst/>
            </a:prstGeom>
            <a:noFill/>
            <a:ln w="28575">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9247" name="Object 27"/>
            <p:cNvGraphicFramePr>
              <a:graphicFrameLocks noChangeAspect="1"/>
            </p:cNvGraphicFramePr>
            <p:nvPr/>
          </p:nvGraphicFramePr>
          <p:xfrm>
            <a:off x="5232" y="1056"/>
            <a:ext cx="310" cy="384"/>
          </p:xfrm>
          <a:graphic>
            <a:graphicData uri="http://schemas.openxmlformats.org/presentationml/2006/ole">
              <mc:AlternateContent xmlns:mc="http://schemas.openxmlformats.org/markup-compatibility/2006">
                <mc:Choice xmlns:v="urn:schemas-microsoft-com:vml" Requires="v">
                  <p:oleObj spid="_x0000_s46188" name="公式" r:id="rId24" imgW="177646" imgH="228402" progId="Equation.3">
                    <p:embed/>
                  </p:oleObj>
                </mc:Choice>
                <mc:Fallback>
                  <p:oleObj name="公式" r:id="rId24" imgW="177646" imgH="22840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2" y="1056"/>
                          <a:ext cx="310"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8" name="Object 28"/>
            <p:cNvGraphicFramePr>
              <a:graphicFrameLocks noChangeAspect="1"/>
            </p:cNvGraphicFramePr>
            <p:nvPr/>
          </p:nvGraphicFramePr>
          <p:xfrm>
            <a:off x="4848" y="797"/>
            <a:ext cx="315" cy="403"/>
          </p:xfrm>
          <a:graphic>
            <a:graphicData uri="http://schemas.openxmlformats.org/presentationml/2006/ole">
              <mc:AlternateContent xmlns:mc="http://schemas.openxmlformats.org/markup-compatibility/2006">
                <mc:Choice xmlns:v="urn:schemas-microsoft-com:vml" Requires="v">
                  <p:oleObj spid="_x0000_s46189" name="公式" r:id="rId26" imgW="177646" imgH="241091" progId="Equation.3">
                    <p:embed/>
                  </p:oleObj>
                </mc:Choice>
                <mc:Fallback>
                  <p:oleObj name="公式" r:id="rId26" imgW="177646" imgH="241091"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48" y="797"/>
                          <a:ext cx="315"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3869" name="Group 29"/>
          <p:cNvGrpSpPr>
            <a:grpSpLocks/>
          </p:cNvGrpSpPr>
          <p:nvPr/>
        </p:nvGrpSpPr>
        <p:grpSpPr bwMode="auto">
          <a:xfrm>
            <a:off x="381000" y="3505200"/>
            <a:ext cx="7162800" cy="1066800"/>
            <a:chOff x="240" y="2160"/>
            <a:chExt cx="4512" cy="672"/>
          </a:xfrm>
        </p:grpSpPr>
        <p:graphicFrame>
          <p:nvGraphicFramePr>
            <p:cNvPr id="9237" name="Object 30"/>
            <p:cNvGraphicFramePr>
              <a:graphicFrameLocks noChangeAspect="1"/>
            </p:cNvGraphicFramePr>
            <p:nvPr/>
          </p:nvGraphicFramePr>
          <p:xfrm>
            <a:off x="2112" y="2160"/>
            <a:ext cx="330" cy="461"/>
          </p:xfrm>
          <a:graphic>
            <a:graphicData uri="http://schemas.openxmlformats.org/presentationml/2006/ole">
              <mc:AlternateContent xmlns:mc="http://schemas.openxmlformats.org/markup-compatibility/2006">
                <mc:Choice xmlns:v="urn:schemas-microsoft-com:vml" Requires="v">
                  <p:oleObj spid="_x0000_s46190" name="公式" r:id="rId28" imgW="165028" imgH="228501" progId="Equation.3">
                    <p:embed/>
                  </p:oleObj>
                </mc:Choice>
                <mc:Fallback>
                  <p:oleObj name="公式" r:id="rId28" imgW="165028" imgH="228501"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12" y="2160"/>
                          <a:ext cx="330"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38" name="Group 31"/>
            <p:cNvGrpSpPr>
              <a:grpSpLocks/>
            </p:cNvGrpSpPr>
            <p:nvPr/>
          </p:nvGrpSpPr>
          <p:grpSpPr bwMode="auto">
            <a:xfrm>
              <a:off x="240" y="2208"/>
              <a:ext cx="4512" cy="624"/>
              <a:chOff x="240" y="2208"/>
              <a:chExt cx="4512" cy="624"/>
            </a:xfrm>
          </p:grpSpPr>
          <p:sp>
            <p:nvSpPr>
              <p:cNvPr id="9239" name="Text Box 32"/>
              <p:cNvSpPr txBox="1">
                <a:spLocks noChangeArrowheads="1"/>
              </p:cNvSpPr>
              <p:nvPr/>
            </p:nvSpPr>
            <p:spPr bwMode="auto">
              <a:xfrm>
                <a:off x="240" y="2256"/>
                <a:ext cx="33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由</a:t>
                </a:r>
                <a:r>
                  <a:rPr kumimoji="1" lang="zh-CN" altLang="en-US" dirty="0" smtClean="0">
                    <a:solidFill>
                      <a:srgbClr val="0000FF"/>
                    </a:solidFill>
                    <a:latin typeface="宋体" pitchFamily="2" charset="-122"/>
                  </a:rPr>
                  <a:t>力的叠加原理</a:t>
                </a:r>
                <a:r>
                  <a:rPr kumimoji="1" lang="zh-CN" altLang="en-US" dirty="0" smtClean="0">
                    <a:latin typeface="宋体" pitchFamily="2" charset="-122"/>
                  </a:rPr>
                  <a:t>得   所受合力</a:t>
                </a:r>
                <a:r>
                  <a:rPr kumimoji="1" lang="zh-CN" altLang="en-US" dirty="0" smtClean="0">
                    <a:solidFill>
                      <a:srgbClr val="CC0000"/>
                    </a:solidFill>
                    <a:latin typeface="宋体" pitchFamily="2" charset="-122"/>
                  </a:rPr>
                  <a:t> </a:t>
                </a:r>
              </a:p>
            </p:txBody>
          </p:sp>
          <p:graphicFrame>
            <p:nvGraphicFramePr>
              <p:cNvPr id="9240" name="Object 33"/>
              <p:cNvGraphicFramePr>
                <a:graphicFrameLocks noChangeAspect="1"/>
              </p:cNvGraphicFramePr>
              <p:nvPr/>
            </p:nvGraphicFramePr>
            <p:xfrm>
              <a:off x="3504" y="2208"/>
              <a:ext cx="1248" cy="624"/>
            </p:xfrm>
            <a:graphic>
              <a:graphicData uri="http://schemas.openxmlformats.org/presentationml/2006/ole">
                <mc:AlternateContent xmlns:mc="http://schemas.openxmlformats.org/markup-compatibility/2006">
                  <mc:Choice xmlns:v="urn:schemas-microsoft-com:vml" Requires="v">
                    <p:oleObj spid="_x0000_s46191" name="公式" r:id="rId30" imgW="622030" imgH="342751" progId="Equation.3">
                      <p:embed/>
                    </p:oleObj>
                  </mc:Choice>
                  <mc:Fallback>
                    <p:oleObj name="公式" r:id="rId30" imgW="622030" imgH="342751"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04" y="2208"/>
                            <a:ext cx="1248" cy="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3874" name="Group 34"/>
          <p:cNvGrpSpPr>
            <a:grpSpLocks/>
          </p:cNvGrpSpPr>
          <p:nvPr/>
        </p:nvGrpSpPr>
        <p:grpSpPr bwMode="auto">
          <a:xfrm>
            <a:off x="381000" y="1401763"/>
            <a:ext cx="4191000" cy="2027237"/>
            <a:chOff x="288" y="835"/>
            <a:chExt cx="2640" cy="1277"/>
          </a:xfrm>
        </p:grpSpPr>
        <p:sp>
          <p:nvSpPr>
            <p:cNvPr id="9232" name="Text Box 35"/>
            <p:cNvSpPr txBox="1">
              <a:spLocks noChangeArrowheads="1"/>
            </p:cNvSpPr>
            <p:nvPr/>
          </p:nvSpPr>
          <p:spPr bwMode="auto">
            <a:xfrm>
              <a:off x="288" y="912"/>
              <a:ext cx="2640" cy="32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点电荷  </a:t>
              </a:r>
              <a:r>
                <a:rPr kumimoji="1" lang="zh-CN" altLang="en-US" sz="1400" dirty="0" smtClean="0">
                  <a:latin typeface="宋体" pitchFamily="2" charset="-122"/>
                </a:rPr>
                <a:t> </a:t>
              </a:r>
              <a:r>
                <a:rPr kumimoji="1" lang="zh-CN" altLang="en-US" dirty="0" smtClean="0">
                  <a:latin typeface="宋体" pitchFamily="2" charset="-122"/>
                </a:rPr>
                <a:t>对   的作用力 </a:t>
              </a:r>
              <a:endParaRPr kumimoji="1" lang="zh-CN" altLang="en-US" dirty="0" smtClean="0">
                <a:solidFill>
                  <a:srgbClr val="CC6600"/>
                </a:solidFill>
                <a:latin typeface="宋体" pitchFamily="2" charset="-122"/>
              </a:endParaRPr>
            </a:p>
          </p:txBody>
        </p:sp>
        <p:grpSp>
          <p:nvGrpSpPr>
            <p:cNvPr id="9233" name="Group 36"/>
            <p:cNvGrpSpPr>
              <a:grpSpLocks/>
            </p:cNvGrpSpPr>
            <p:nvPr/>
          </p:nvGrpSpPr>
          <p:grpSpPr bwMode="auto">
            <a:xfrm>
              <a:off x="480" y="835"/>
              <a:ext cx="2064" cy="1277"/>
              <a:chOff x="480" y="835"/>
              <a:chExt cx="2064" cy="1277"/>
            </a:xfrm>
          </p:grpSpPr>
          <p:graphicFrame>
            <p:nvGraphicFramePr>
              <p:cNvPr id="9234" name="Object 37"/>
              <p:cNvGraphicFramePr>
                <a:graphicFrameLocks noChangeAspect="1"/>
              </p:cNvGraphicFramePr>
              <p:nvPr/>
            </p:nvGraphicFramePr>
            <p:xfrm>
              <a:off x="480" y="1298"/>
              <a:ext cx="2064" cy="814"/>
            </p:xfrm>
            <a:graphic>
              <a:graphicData uri="http://schemas.openxmlformats.org/presentationml/2006/ole">
                <mc:AlternateContent xmlns:mc="http://schemas.openxmlformats.org/markup-compatibility/2006">
                  <mc:Choice xmlns:v="urn:schemas-microsoft-com:vml" Requires="v">
                    <p:oleObj spid="_x0000_s46192" name="Equation" r:id="rId32" imgW="1091726" imgH="431613" progId="Equation.3">
                      <p:embed/>
                    </p:oleObj>
                  </mc:Choice>
                  <mc:Fallback>
                    <p:oleObj name="Equation" r:id="rId32" imgW="1091726" imgH="431613"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80" y="1298"/>
                            <a:ext cx="2064" cy="8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5" name="Object 38"/>
              <p:cNvGraphicFramePr>
                <a:graphicFrameLocks noChangeAspect="1"/>
              </p:cNvGraphicFramePr>
              <p:nvPr/>
            </p:nvGraphicFramePr>
            <p:xfrm>
              <a:off x="1495" y="835"/>
              <a:ext cx="329" cy="461"/>
            </p:xfrm>
            <a:graphic>
              <a:graphicData uri="http://schemas.openxmlformats.org/presentationml/2006/ole">
                <mc:AlternateContent xmlns:mc="http://schemas.openxmlformats.org/markup-compatibility/2006">
                  <mc:Choice xmlns:v="urn:schemas-microsoft-com:vml" Requires="v">
                    <p:oleObj spid="_x0000_s46193" name="公式" r:id="rId34" imgW="165028" imgH="228501" progId="Equation.3">
                      <p:embed/>
                    </p:oleObj>
                  </mc:Choice>
                  <mc:Fallback>
                    <p:oleObj name="公式" r:id="rId34" imgW="165028" imgH="228501"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95" y="835"/>
                            <a:ext cx="329" cy="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6" name="Object 39"/>
              <p:cNvGraphicFramePr>
                <a:graphicFrameLocks noChangeAspect="1"/>
              </p:cNvGraphicFramePr>
              <p:nvPr/>
            </p:nvGraphicFramePr>
            <p:xfrm>
              <a:off x="1045" y="864"/>
              <a:ext cx="251" cy="384"/>
            </p:xfrm>
            <a:graphic>
              <a:graphicData uri="http://schemas.openxmlformats.org/presentationml/2006/ole">
                <mc:AlternateContent xmlns:mc="http://schemas.openxmlformats.org/markup-compatibility/2006">
                  <mc:Choice xmlns:v="urn:schemas-microsoft-com:vml" Requires="v">
                    <p:oleObj spid="_x0000_s46194" name="Equation" r:id="rId36" imgW="215806" imgH="330057" progId="Equation.3">
                      <p:embed/>
                    </p:oleObj>
                  </mc:Choice>
                  <mc:Fallback>
                    <p:oleObj name="Equation" r:id="rId36" imgW="215806" imgH="330057"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45" y="864"/>
                            <a:ext cx="25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3880" name="Group 40"/>
          <p:cNvGrpSpPr>
            <a:grpSpLocks/>
          </p:cNvGrpSpPr>
          <p:nvPr/>
        </p:nvGrpSpPr>
        <p:grpSpPr bwMode="auto">
          <a:xfrm>
            <a:off x="381000" y="4349750"/>
            <a:ext cx="5943600" cy="1212850"/>
            <a:chOff x="240" y="2640"/>
            <a:chExt cx="3744" cy="764"/>
          </a:xfrm>
        </p:grpSpPr>
        <p:sp>
          <p:nvSpPr>
            <p:cNvPr id="9229" name="Text Box 41"/>
            <p:cNvSpPr txBox="1">
              <a:spLocks noChangeArrowheads="1"/>
            </p:cNvSpPr>
            <p:nvPr/>
          </p:nvSpPr>
          <p:spPr bwMode="auto">
            <a:xfrm>
              <a:off x="240" y="2793"/>
              <a:ext cx="24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latin typeface="宋体" pitchFamily="2" charset="-122"/>
                </a:rPr>
                <a:t>故   处总电场强度 </a:t>
              </a:r>
            </a:p>
          </p:txBody>
        </p:sp>
        <p:graphicFrame>
          <p:nvGraphicFramePr>
            <p:cNvPr id="9230" name="Object 42"/>
            <p:cNvGraphicFramePr>
              <a:graphicFrameLocks noChangeAspect="1"/>
            </p:cNvGraphicFramePr>
            <p:nvPr/>
          </p:nvGraphicFramePr>
          <p:xfrm>
            <a:off x="2400" y="2640"/>
            <a:ext cx="1584" cy="764"/>
          </p:xfrm>
          <a:graphic>
            <a:graphicData uri="http://schemas.openxmlformats.org/presentationml/2006/ole">
              <mc:AlternateContent xmlns:mc="http://schemas.openxmlformats.org/markup-compatibility/2006">
                <mc:Choice xmlns:v="urn:schemas-microsoft-com:vml" Requires="v">
                  <p:oleObj spid="_x0000_s46195" name="Equation" r:id="rId38" imgW="1422400" imgH="685800" progId="Equation.3">
                    <p:embed/>
                  </p:oleObj>
                </mc:Choice>
                <mc:Fallback>
                  <p:oleObj name="Equation" r:id="rId38" imgW="1422400" imgH="685800"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00" y="2640"/>
                          <a:ext cx="1584" cy="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31" name="Object 43"/>
            <p:cNvGraphicFramePr>
              <a:graphicFrameLocks noChangeAspect="1"/>
            </p:cNvGraphicFramePr>
            <p:nvPr/>
          </p:nvGraphicFramePr>
          <p:xfrm>
            <a:off x="535" y="2736"/>
            <a:ext cx="281" cy="384"/>
          </p:xfrm>
          <a:graphic>
            <a:graphicData uri="http://schemas.openxmlformats.org/presentationml/2006/ole">
              <mc:AlternateContent xmlns:mc="http://schemas.openxmlformats.org/markup-compatibility/2006">
                <mc:Choice xmlns:v="urn:schemas-microsoft-com:vml" Requires="v">
                  <p:oleObj spid="_x0000_s46196" name="Equation" r:id="rId40" imgW="241195" imgH="330057" progId="Equation.3">
                    <p:embed/>
                  </p:oleObj>
                </mc:Choice>
                <mc:Fallback>
                  <p:oleObj name="Equation" r:id="rId40" imgW="241195" imgH="330057"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35" y="2736"/>
                          <a:ext cx="28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3884" name="Group 44"/>
          <p:cNvGrpSpPr>
            <a:grpSpLocks/>
          </p:cNvGrpSpPr>
          <p:nvPr/>
        </p:nvGrpSpPr>
        <p:grpSpPr bwMode="auto">
          <a:xfrm>
            <a:off x="493713" y="5770569"/>
            <a:ext cx="5662613" cy="898526"/>
            <a:chOff x="311" y="3575"/>
            <a:chExt cx="3567" cy="566"/>
          </a:xfrm>
        </p:grpSpPr>
        <p:graphicFrame>
          <p:nvGraphicFramePr>
            <p:cNvPr id="9227" name="Object 45"/>
            <p:cNvGraphicFramePr>
              <a:graphicFrameLocks noChangeAspect="1"/>
            </p:cNvGraphicFramePr>
            <p:nvPr>
              <p:extLst>
                <p:ext uri="{D42A27DB-BD31-4B8C-83A1-F6EECF244321}">
                  <p14:modId xmlns:p14="http://schemas.microsoft.com/office/powerpoint/2010/main" val="812290684"/>
                </p:ext>
              </p:extLst>
            </p:nvPr>
          </p:nvGraphicFramePr>
          <p:xfrm>
            <a:off x="2662" y="3575"/>
            <a:ext cx="1216" cy="566"/>
          </p:xfrm>
          <a:graphic>
            <a:graphicData uri="http://schemas.openxmlformats.org/presentationml/2006/ole">
              <mc:AlternateContent xmlns:mc="http://schemas.openxmlformats.org/markup-compatibility/2006">
                <mc:Choice xmlns:v="urn:schemas-microsoft-com:vml" Requires="v">
                  <p:oleObj spid="_x0000_s46197" name="Equation" r:id="rId42" imgW="634680" imgH="342720" progId="Equation.3">
                    <p:embed/>
                  </p:oleObj>
                </mc:Choice>
                <mc:Fallback>
                  <p:oleObj name="Equation" r:id="rId42" imgW="634680" imgH="342720" progId="Equation.3">
                    <p:embed/>
                    <p:pic>
                      <p:nvPicPr>
                        <p:cNvPr id="0" name=""/>
                        <p:cNvPicPr>
                          <a:picLocks noChangeAspect="1" noChangeArrowheads="1"/>
                        </p:cNvPicPr>
                        <p:nvPr/>
                      </p:nvPicPr>
                      <p:blipFill>
                        <a:blip r:embed="rId43"/>
                        <a:srcRect/>
                        <a:stretch>
                          <a:fillRect/>
                        </a:stretch>
                      </p:blipFill>
                      <p:spPr bwMode="auto">
                        <a:xfrm>
                          <a:off x="2662" y="3575"/>
                          <a:ext cx="1216" cy="566"/>
                        </a:xfrm>
                        <a:prstGeom prst="rect">
                          <a:avLst/>
                        </a:prstGeom>
                        <a:noFill/>
                        <a:ln w="38100">
                          <a:solidFill>
                            <a:srgbClr val="FF0000"/>
                          </a:solidFill>
                          <a:miter lim="800000"/>
                          <a:headEnd/>
                          <a:tailEnd/>
                        </a:ln>
                        <a:effectLst/>
                      </p:spPr>
                    </p:pic>
                  </p:oleObj>
                </mc:Fallback>
              </mc:AlternateContent>
            </a:graphicData>
          </a:graphic>
        </p:graphicFrame>
        <p:sp>
          <p:nvSpPr>
            <p:cNvPr id="9228" name="Rectangle 46"/>
            <p:cNvSpPr>
              <a:spLocks noChangeArrowheads="1"/>
            </p:cNvSpPr>
            <p:nvPr/>
          </p:nvSpPr>
          <p:spPr bwMode="auto">
            <a:xfrm>
              <a:off x="311" y="3609"/>
              <a:ext cx="2161" cy="33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p>
              <a:r>
                <a:rPr lang="zh-CN" altLang="en-US" sz="2800" b="1" dirty="0">
                  <a:solidFill>
                    <a:srgbClr val="FFFFFF"/>
                  </a:solidFill>
                  <a:latin typeface="Times New Roman" pitchFamily="18" charset="0"/>
                </a:rPr>
                <a:t>电场强度的叠加原理</a:t>
              </a:r>
            </a:p>
          </p:txBody>
        </p:sp>
      </p:grpSp>
      <p:sp>
        <p:nvSpPr>
          <p:cNvPr id="2" name="Title 1"/>
          <p:cNvSpPr>
            <a:spLocks noGrp="1"/>
          </p:cNvSpPr>
          <p:nvPr>
            <p:ph type="title"/>
          </p:nvPr>
        </p:nvSpPr>
        <p:spPr/>
        <p:txBody>
          <a:bodyPr/>
          <a:lstStyle/>
          <a:p>
            <a:r>
              <a:rPr kumimoji="1" lang="zh-CN" altLang="en-US" dirty="0">
                <a:solidFill>
                  <a:srgbClr val="CC0000"/>
                </a:solidFill>
                <a:latin typeface="宋体" pitchFamily="2" charset="-122"/>
              </a:rPr>
              <a:t>四  电场强度的叠加原</a:t>
            </a:r>
            <a:r>
              <a:rPr kumimoji="1" lang="zh-CN" altLang="en-US" dirty="0" smtClean="0">
                <a:solidFill>
                  <a:srgbClr val="CC0000"/>
                </a:solidFill>
                <a:latin typeface="宋体" pitchFamily="2" charset="-122"/>
              </a:rPr>
              <a:t>理</a:t>
            </a:r>
            <a:endParaRPr lang="zh-CN" altLang="en-US" dirty="0"/>
          </a:p>
        </p:txBody>
      </p:sp>
    </p:spTree>
    <p:extLst>
      <p:ext uri="{BB962C8B-B14F-4D97-AF65-F5344CB8AC3E}">
        <p14:creationId xmlns:p14="http://schemas.microsoft.com/office/powerpoint/2010/main" val="273119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42"/>
                                        </p:tgtEl>
                                        <p:attrNameLst>
                                          <p:attrName>style.visibility</p:attrName>
                                        </p:attrNameLst>
                                      </p:cBhvr>
                                      <p:to>
                                        <p:strVal val="visible"/>
                                      </p:to>
                                    </p:set>
                                    <p:animEffect transition="in" filter="box(in)">
                                      <p:cBhvr>
                                        <p:cTn id="7" dur="500"/>
                                        <p:tgtEl>
                                          <p:spTgt spid="163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852"/>
                                        </p:tgtEl>
                                        <p:attrNameLst>
                                          <p:attrName>style.visibility</p:attrName>
                                        </p:attrNameLst>
                                      </p:cBhvr>
                                      <p:to>
                                        <p:strVal val="visible"/>
                                      </p:to>
                                    </p:set>
                                    <p:animEffect transition="in" filter="box(in)">
                                      <p:cBhvr>
                                        <p:cTn id="12" dur="500"/>
                                        <p:tgtEl>
                                          <p:spTgt spid="1638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63855"/>
                                        </p:tgtEl>
                                        <p:attrNameLst>
                                          <p:attrName>style.visibility</p:attrName>
                                        </p:attrNameLst>
                                      </p:cBhvr>
                                      <p:to>
                                        <p:strVal val="visible"/>
                                      </p:to>
                                    </p:set>
                                    <p:animEffect transition="in" filter="strips(downRight)">
                                      <p:cBhvr>
                                        <p:cTn id="17" dur="500"/>
                                        <p:tgtEl>
                                          <p:spTgt spid="1638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874"/>
                                        </p:tgtEl>
                                        <p:attrNameLst>
                                          <p:attrName>style.visibility</p:attrName>
                                        </p:attrNameLst>
                                      </p:cBhvr>
                                      <p:to>
                                        <p:strVal val="visible"/>
                                      </p:to>
                                    </p:set>
                                    <p:animEffect transition="in" filter="blinds(horizontal)">
                                      <p:cBhvr>
                                        <p:cTn id="22" dur="500"/>
                                        <p:tgtEl>
                                          <p:spTgt spid="1638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163860"/>
                                        </p:tgtEl>
                                        <p:attrNameLst>
                                          <p:attrName>style.visibility</p:attrName>
                                        </p:attrNameLst>
                                      </p:cBhvr>
                                      <p:to>
                                        <p:strVal val="visible"/>
                                      </p:to>
                                    </p:set>
                                    <p:animEffect transition="in" filter="strips(upRight)">
                                      <p:cBhvr>
                                        <p:cTn id="27" dur="500"/>
                                        <p:tgtEl>
                                          <p:spTgt spid="1638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3869"/>
                                        </p:tgtEl>
                                        <p:attrNameLst>
                                          <p:attrName>style.visibility</p:attrName>
                                        </p:attrNameLst>
                                      </p:cBhvr>
                                      <p:to>
                                        <p:strVal val="visible"/>
                                      </p:to>
                                    </p:set>
                                    <p:animEffect transition="in" filter="blinds(horizontal)">
                                      <p:cBhvr>
                                        <p:cTn id="32" dur="500"/>
                                        <p:tgtEl>
                                          <p:spTgt spid="1638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3880"/>
                                        </p:tgtEl>
                                        <p:attrNameLst>
                                          <p:attrName>style.visibility</p:attrName>
                                        </p:attrNameLst>
                                      </p:cBhvr>
                                      <p:to>
                                        <p:strVal val="visible"/>
                                      </p:to>
                                    </p:set>
                                    <p:animEffect transition="in" filter="blinds(horizontal)">
                                      <p:cBhvr>
                                        <p:cTn id="37" dur="500"/>
                                        <p:tgtEl>
                                          <p:spTgt spid="1638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63884"/>
                                        </p:tgtEl>
                                        <p:attrNameLst>
                                          <p:attrName>style.visibility</p:attrName>
                                        </p:attrNameLst>
                                      </p:cBhvr>
                                      <p:to>
                                        <p:strVal val="visible"/>
                                      </p:to>
                                    </p:set>
                                    <p:animEffect transition="in" filter="blinds(horizontal)">
                                      <p:cBhvr>
                                        <p:cTn id="42" dur="500"/>
                                        <p:tgtEl>
                                          <p:spTgt spid="163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4814410" y="486218"/>
            <a:ext cx="4267200" cy="2392362"/>
            <a:chOff x="2928" y="1037"/>
            <a:chExt cx="2688" cy="1507"/>
          </a:xfrm>
        </p:grpSpPr>
        <p:sp>
          <p:nvSpPr>
            <p:cNvPr id="10266" name="Rectangle 3"/>
            <p:cNvSpPr>
              <a:spLocks noChangeArrowheads="1"/>
            </p:cNvSpPr>
            <p:nvPr/>
          </p:nvSpPr>
          <p:spPr bwMode="auto">
            <a:xfrm>
              <a:off x="2928" y="1037"/>
              <a:ext cx="2688" cy="1507"/>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0267" name="Object 4"/>
            <p:cNvGraphicFramePr>
              <a:graphicFrameLocks noChangeAspect="1"/>
            </p:cNvGraphicFramePr>
            <p:nvPr/>
          </p:nvGraphicFramePr>
          <p:xfrm>
            <a:off x="2976" y="1743"/>
            <a:ext cx="332" cy="432"/>
          </p:xfrm>
          <a:graphic>
            <a:graphicData uri="http://schemas.openxmlformats.org/presentationml/2006/ole">
              <mc:AlternateContent xmlns:mc="http://schemas.openxmlformats.org/markup-compatibility/2006">
                <mc:Choice xmlns:v="urn:schemas-microsoft-com:vml" Requires="v">
                  <p:oleObj spid="_x0000_s38378" name="公式" r:id="rId3" imgW="126780" imgH="164814" progId="Equation.3">
                    <p:embed/>
                  </p:oleObj>
                </mc:Choice>
                <mc:Fallback>
                  <p:oleObj name="公式"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1743"/>
                          <a:ext cx="3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68" name="Group 5"/>
            <p:cNvGrpSpPr>
              <a:grpSpLocks/>
            </p:cNvGrpSpPr>
            <p:nvPr/>
          </p:nvGrpSpPr>
          <p:grpSpPr bwMode="auto">
            <a:xfrm>
              <a:off x="3312" y="1188"/>
              <a:ext cx="960" cy="1260"/>
              <a:chOff x="3312" y="1188"/>
              <a:chExt cx="960" cy="1260"/>
            </a:xfrm>
          </p:grpSpPr>
          <p:sp>
            <p:nvSpPr>
              <p:cNvPr id="10269" name="Freeform 6"/>
              <p:cNvSpPr>
                <a:spLocks/>
              </p:cNvSpPr>
              <p:nvPr/>
            </p:nvSpPr>
            <p:spPr bwMode="auto">
              <a:xfrm>
                <a:off x="3312" y="1188"/>
                <a:ext cx="960" cy="1260"/>
              </a:xfrm>
              <a:custGeom>
                <a:avLst/>
                <a:gdLst>
                  <a:gd name="T0" fmla="*/ 403 w 767"/>
                  <a:gd name="T1" fmla="*/ 134 h 1260"/>
                  <a:gd name="T2" fmla="*/ 64 w 767"/>
                  <a:gd name="T3" fmla="*/ 403 h 1260"/>
                  <a:gd name="T4" fmla="*/ 20 w 767"/>
                  <a:gd name="T5" fmla="*/ 845 h 1260"/>
                  <a:gd name="T6" fmla="*/ 138 w 767"/>
                  <a:gd name="T7" fmla="*/ 1076 h 1260"/>
                  <a:gd name="T8" fmla="*/ 680 w 767"/>
                  <a:gd name="T9" fmla="*/ 1241 h 1260"/>
                  <a:gd name="T10" fmla="*/ 1076 w 767"/>
                  <a:gd name="T11" fmla="*/ 1189 h 1260"/>
                  <a:gd name="T12" fmla="*/ 1238 w 767"/>
                  <a:gd name="T13" fmla="*/ 1039 h 1260"/>
                  <a:gd name="T14" fmla="*/ 1120 w 767"/>
                  <a:gd name="T15" fmla="*/ 770 h 1260"/>
                  <a:gd name="T16" fmla="*/ 1148 w 767"/>
                  <a:gd name="T17" fmla="*/ 523 h 1260"/>
                  <a:gd name="T18" fmla="*/ 1413 w 767"/>
                  <a:gd name="T19" fmla="*/ 306 h 1260"/>
                  <a:gd name="T20" fmla="*/ 1413 w 767"/>
                  <a:gd name="T21" fmla="*/ 89 h 1260"/>
                  <a:gd name="T22" fmla="*/ 871 w 767"/>
                  <a:gd name="T23" fmla="*/ 7 h 1260"/>
                  <a:gd name="T24" fmla="*/ 403 w 767"/>
                  <a:gd name="T25" fmla="*/ 134 h 1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7" h="1260">
                    <a:moveTo>
                      <a:pt x="205" y="134"/>
                    </a:moveTo>
                    <a:cubicBezTo>
                      <a:pt x="137" y="200"/>
                      <a:pt x="66" y="284"/>
                      <a:pt x="33" y="403"/>
                    </a:cubicBezTo>
                    <a:cubicBezTo>
                      <a:pt x="0" y="522"/>
                      <a:pt x="4" y="733"/>
                      <a:pt x="10" y="845"/>
                    </a:cubicBezTo>
                    <a:cubicBezTo>
                      <a:pt x="16" y="957"/>
                      <a:pt x="14" y="1010"/>
                      <a:pt x="70" y="1076"/>
                    </a:cubicBezTo>
                    <a:cubicBezTo>
                      <a:pt x="126" y="1142"/>
                      <a:pt x="267" y="1222"/>
                      <a:pt x="347" y="1241"/>
                    </a:cubicBezTo>
                    <a:cubicBezTo>
                      <a:pt x="427" y="1260"/>
                      <a:pt x="502" y="1223"/>
                      <a:pt x="549" y="1189"/>
                    </a:cubicBezTo>
                    <a:cubicBezTo>
                      <a:pt x="596" y="1155"/>
                      <a:pt x="627" y="1109"/>
                      <a:pt x="631" y="1039"/>
                    </a:cubicBezTo>
                    <a:cubicBezTo>
                      <a:pt x="635" y="969"/>
                      <a:pt x="578" y="856"/>
                      <a:pt x="571" y="770"/>
                    </a:cubicBezTo>
                    <a:cubicBezTo>
                      <a:pt x="564" y="684"/>
                      <a:pt x="561" y="600"/>
                      <a:pt x="586" y="523"/>
                    </a:cubicBezTo>
                    <a:cubicBezTo>
                      <a:pt x="611" y="446"/>
                      <a:pt x="699" y="378"/>
                      <a:pt x="721" y="306"/>
                    </a:cubicBezTo>
                    <a:cubicBezTo>
                      <a:pt x="743" y="234"/>
                      <a:pt x="767" y="139"/>
                      <a:pt x="721" y="89"/>
                    </a:cubicBezTo>
                    <a:cubicBezTo>
                      <a:pt x="675" y="39"/>
                      <a:pt x="530" y="0"/>
                      <a:pt x="444" y="7"/>
                    </a:cubicBezTo>
                    <a:cubicBezTo>
                      <a:pt x="358" y="14"/>
                      <a:pt x="273" y="68"/>
                      <a:pt x="205" y="134"/>
                    </a:cubicBezTo>
                    <a:close/>
                  </a:path>
                </a:pathLst>
              </a:custGeom>
              <a:gradFill rotWithShape="0">
                <a:gsLst>
                  <a:gs pos="0">
                    <a:schemeClr val="accent2"/>
                  </a:gs>
                  <a:gs pos="100000">
                    <a:srgbClr val="6699FF"/>
                  </a:gs>
                </a:gsLst>
                <a:path path="rect">
                  <a:fillToRect l="50000" t="50000" r="50000" b="50000"/>
                </a:path>
              </a:gradFill>
              <a:ln w="19050" cmpd="sng">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nvGrpSpPr>
              <p:cNvPr id="10270" name="Group 7"/>
              <p:cNvGrpSpPr>
                <a:grpSpLocks/>
              </p:cNvGrpSpPr>
              <p:nvPr/>
            </p:nvGrpSpPr>
            <p:grpSpPr bwMode="auto">
              <a:xfrm>
                <a:off x="3312" y="1188"/>
                <a:ext cx="912" cy="1248"/>
                <a:chOff x="4896" y="2640"/>
                <a:chExt cx="912" cy="1248"/>
              </a:xfrm>
            </p:grpSpPr>
            <p:graphicFrame>
              <p:nvGraphicFramePr>
                <p:cNvPr id="10271" name="Object 8"/>
                <p:cNvGraphicFramePr>
                  <a:graphicFrameLocks noChangeAspect="1"/>
                </p:cNvGraphicFramePr>
                <p:nvPr/>
              </p:nvGraphicFramePr>
              <p:xfrm>
                <a:off x="5088" y="2736"/>
                <a:ext cx="288" cy="288"/>
              </p:xfrm>
              <a:graphic>
                <a:graphicData uri="http://schemas.openxmlformats.org/presentationml/2006/ole">
                  <mc:AlternateContent xmlns:mc="http://schemas.openxmlformats.org/markup-compatibility/2006">
                    <mc:Choice xmlns:v="urn:schemas-microsoft-com:vml" Requires="v">
                      <p:oleObj spid="_x0000_s38379" name="Equation" r:id="rId5" imgW="114300" imgH="114300" progId="Equation.3">
                        <p:embed/>
                      </p:oleObj>
                    </mc:Choice>
                    <mc:Fallback>
                      <p:oleObj name="Equation" r:id="rId5" imgW="114300" imgH="114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 y="273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2" name="Object 9"/>
                <p:cNvGraphicFramePr>
                  <a:graphicFrameLocks noChangeAspect="1"/>
                </p:cNvGraphicFramePr>
                <p:nvPr/>
              </p:nvGraphicFramePr>
              <p:xfrm>
                <a:off x="4992" y="2928"/>
                <a:ext cx="288" cy="288"/>
              </p:xfrm>
              <a:graphic>
                <a:graphicData uri="http://schemas.openxmlformats.org/presentationml/2006/ole">
                  <mc:AlternateContent xmlns:mc="http://schemas.openxmlformats.org/markup-compatibility/2006">
                    <mc:Choice xmlns:v="urn:schemas-microsoft-com:vml" Requires="v">
                      <p:oleObj spid="_x0000_s38380" name="Equation" r:id="rId7" imgW="114300" imgH="114300" progId="Equation.3">
                        <p:embed/>
                      </p:oleObj>
                    </mc:Choice>
                    <mc:Fallback>
                      <p:oleObj name="Equation" r:id="rId7" imgW="114300" imgH="114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 y="292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3" name="Object 10"/>
                <p:cNvGraphicFramePr>
                  <a:graphicFrameLocks noChangeAspect="1"/>
                </p:cNvGraphicFramePr>
                <p:nvPr/>
              </p:nvGraphicFramePr>
              <p:xfrm>
                <a:off x="5376" y="3216"/>
                <a:ext cx="288" cy="288"/>
              </p:xfrm>
              <a:graphic>
                <a:graphicData uri="http://schemas.openxmlformats.org/presentationml/2006/ole">
                  <mc:AlternateContent xmlns:mc="http://schemas.openxmlformats.org/markup-compatibility/2006">
                    <mc:Choice xmlns:v="urn:schemas-microsoft-com:vml" Requires="v">
                      <p:oleObj spid="_x0000_s38381" name="Equation" r:id="rId9" imgW="114300" imgH="114300" progId="Equation.3">
                        <p:embed/>
                      </p:oleObj>
                    </mc:Choice>
                    <mc:Fallback>
                      <p:oleObj name="Equation" r:id="rId9" imgW="114300" imgH="114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 y="321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4" name="Object 11"/>
                <p:cNvGraphicFramePr>
                  <a:graphicFrameLocks noChangeAspect="1"/>
                </p:cNvGraphicFramePr>
                <p:nvPr/>
              </p:nvGraphicFramePr>
              <p:xfrm>
                <a:off x="5136" y="3168"/>
                <a:ext cx="288" cy="288"/>
              </p:xfrm>
              <a:graphic>
                <a:graphicData uri="http://schemas.openxmlformats.org/presentationml/2006/ole">
                  <mc:AlternateContent xmlns:mc="http://schemas.openxmlformats.org/markup-compatibility/2006">
                    <mc:Choice xmlns:v="urn:schemas-microsoft-com:vml" Requires="v">
                      <p:oleObj spid="_x0000_s38382" name="Equation" r:id="rId11" imgW="114300" imgH="114300" progId="Equation.3">
                        <p:embed/>
                      </p:oleObj>
                    </mc:Choice>
                    <mc:Fallback>
                      <p:oleObj name="Equation" r:id="rId11" imgW="114300" imgH="114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5" name="Object 12"/>
                <p:cNvGraphicFramePr>
                  <a:graphicFrameLocks noChangeAspect="1"/>
                </p:cNvGraphicFramePr>
                <p:nvPr/>
              </p:nvGraphicFramePr>
              <p:xfrm>
                <a:off x="5184" y="3360"/>
                <a:ext cx="288" cy="288"/>
              </p:xfrm>
              <a:graphic>
                <a:graphicData uri="http://schemas.openxmlformats.org/presentationml/2006/ole">
                  <mc:AlternateContent xmlns:mc="http://schemas.openxmlformats.org/markup-compatibility/2006">
                    <mc:Choice xmlns:v="urn:schemas-microsoft-com:vml" Requires="v">
                      <p:oleObj spid="_x0000_s38383" name="Equation" r:id="rId13" imgW="114300" imgH="114300" progId="Equation.3">
                        <p:embed/>
                      </p:oleObj>
                    </mc:Choice>
                    <mc:Fallback>
                      <p:oleObj name="Equation" r:id="rId13" imgW="114300" imgH="114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336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6" name="Object 13"/>
                <p:cNvGraphicFramePr>
                  <a:graphicFrameLocks noChangeAspect="1"/>
                </p:cNvGraphicFramePr>
                <p:nvPr/>
              </p:nvGraphicFramePr>
              <p:xfrm>
                <a:off x="5376" y="3408"/>
                <a:ext cx="288" cy="288"/>
              </p:xfrm>
              <a:graphic>
                <a:graphicData uri="http://schemas.openxmlformats.org/presentationml/2006/ole">
                  <mc:AlternateContent xmlns:mc="http://schemas.openxmlformats.org/markup-compatibility/2006">
                    <mc:Choice xmlns:v="urn:schemas-microsoft-com:vml" Requires="v">
                      <p:oleObj spid="_x0000_s38384" name="Equation" r:id="rId15" imgW="114300" imgH="114300" progId="Equation.3">
                        <p:embed/>
                      </p:oleObj>
                    </mc:Choice>
                    <mc:Fallback>
                      <p:oleObj name="Equation" r:id="rId15" imgW="114300" imgH="114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6"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7" name="Object 14"/>
                <p:cNvGraphicFramePr>
                  <a:graphicFrameLocks noChangeAspect="1"/>
                </p:cNvGraphicFramePr>
                <p:nvPr/>
              </p:nvGraphicFramePr>
              <p:xfrm>
                <a:off x="5520" y="2832"/>
                <a:ext cx="288" cy="288"/>
              </p:xfrm>
              <a:graphic>
                <a:graphicData uri="http://schemas.openxmlformats.org/presentationml/2006/ole">
                  <mc:AlternateContent xmlns:mc="http://schemas.openxmlformats.org/markup-compatibility/2006">
                    <mc:Choice xmlns:v="urn:schemas-microsoft-com:vml" Requires="v">
                      <p:oleObj spid="_x0000_s38385" name="Equation" r:id="rId17" imgW="114300" imgH="114300" progId="Equation.3">
                        <p:embed/>
                      </p:oleObj>
                    </mc:Choice>
                    <mc:Fallback>
                      <p:oleObj name="Equation" r:id="rId17" imgW="114300" imgH="114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8" name="Object 15"/>
                <p:cNvGraphicFramePr>
                  <a:graphicFrameLocks noChangeAspect="1"/>
                </p:cNvGraphicFramePr>
                <p:nvPr/>
              </p:nvGraphicFramePr>
              <p:xfrm>
                <a:off x="4896" y="3168"/>
                <a:ext cx="288" cy="288"/>
              </p:xfrm>
              <a:graphic>
                <a:graphicData uri="http://schemas.openxmlformats.org/presentationml/2006/ole">
                  <mc:AlternateContent xmlns:mc="http://schemas.openxmlformats.org/markup-compatibility/2006">
                    <mc:Choice xmlns:v="urn:schemas-microsoft-com:vml" Requires="v">
                      <p:oleObj spid="_x0000_s38386" name="Equation" r:id="rId19" imgW="114300" imgH="114300" progId="Equation.3">
                        <p:embed/>
                      </p:oleObj>
                    </mc:Choice>
                    <mc:Fallback>
                      <p:oleObj name="Equation" r:id="rId19" imgW="114300" imgH="1143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9" name="Object 16"/>
                <p:cNvGraphicFramePr>
                  <a:graphicFrameLocks noChangeAspect="1"/>
                </p:cNvGraphicFramePr>
                <p:nvPr/>
              </p:nvGraphicFramePr>
              <p:xfrm>
                <a:off x="5472" y="2640"/>
                <a:ext cx="288" cy="288"/>
              </p:xfrm>
              <a:graphic>
                <a:graphicData uri="http://schemas.openxmlformats.org/presentationml/2006/ole">
                  <mc:AlternateContent xmlns:mc="http://schemas.openxmlformats.org/markup-compatibility/2006">
                    <mc:Choice xmlns:v="urn:schemas-microsoft-com:vml" Requires="v">
                      <p:oleObj spid="_x0000_s38387" name="Equation" r:id="rId21" imgW="114300" imgH="114300" progId="Equation.3">
                        <p:embed/>
                      </p:oleObj>
                    </mc:Choice>
                    <mc:Fallback>
                      <p:oleObj name="Equation" r:id="rId21" imgW="114300" imgH="114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7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0" name="Object 17"/>
                <p:cNvGraphicFramePr>
                  <a:graphicFrameLocks noChangeAspect="1"/>
                </p:cNvGraphicFramePr>
                <p:nvPr/>
              </p:nvGraphicFramePr>
              <p:xfrm>
                <a:off x="5280" y="2832"/>
                <a:ext cx="288" cy="288"/>
              </p:xfrm>
              <a:graphic>
                <a:graphicData uri="http://schemas.openxmlformats.org/presentationml/2006/ole">
                  <mc:AlternateContent xmlns:mc="http://schemas.openxmlformats.org/markup-compatibility/2006">
                    <mc:Choice xmlns:v="urn:schemas-microsoft-com:vml" Requires="v">
                      <p:oleObj spid="_x0000_s38388" name="Equation" r:id="rId23" imgW="114300" imgH="114300" progId="Equation.3">
                        <p:embed/>
                      </p:oleObj>
                    </mc:Choice>
                    <mc:Fallback>
                      <p:oleObj name="Equation" r:id="rId23" imgW="114300" imgH="1143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8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1" name="Object 18"/>
                <p:cNvGraphicFramePr>
                  <a:graphicFrameLocks noChangeAspect="1"/>
                </p:cNvGraphicFramePr>
                <p:nvPr/>
              </p:nvGraphicFramePr>
              <p:xfrm>
                <a:off x="5328" y="3600"/>
                <a:ext cx="288" cy="288"/>
              </p:xfrm>
              <a:graphic>
                <a:graphicData uri="http://schemas.openxmlformats.org/presentationml/2006/ole">
                  <mc:AlternateContent xmlns:mc="http://schemas.openxmlformats.org/markup-compatibility/2006">
                    <mc:Choice xmlns:v="urn:schemas-microsoft-com:vml" Requires="v">
                      <p:oleObj spid="_x0000_s38389" name="Equation" r:id="rId25" imgW="114300" imgH="114300" progId="Equation.3">
                        <p:embed/>
                      </p:oleObj>
                    </mc:Choice>
                    <mc:Fallback>
                      <p:oleObj name="Equation" r:id="rId25" imgW="114300" imgH="1143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28" y="360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2" name="Object 19"/>
                <p:cNvGraphicFramePr>
                  <a:graphicFrameLocks noChangeAspect="1"/>
                </p:cNvGraphicFramePr>
                <p:nvPr/>
              </p:nvGraphicFramePr>
              <p:xfrm>
                <a:off x="5136" y="3552"/>
                <a:ext cx="288" cy="288"/>
              </p:xfrm>
              <a:graphic>
                <a:graphicData uri="http://schemas.openxmlformats.org/presentationml/2006/ole">
                  <mc:AlternateContent xmlns:mc="http://schemas.openxmlformats.org/markup-compatibility/2006">
                    <mc:Choice xmlns:v="urn:schemas-microsoft-com:vml" Requires="v">
                      <p:oleObj spid="_x0000_s38390" name="Equation" r:id="rId27" imgW="114300" imgH="114300" progId="Equation.3">
                        <p:embed/>
                      </p:oleObj>
                    </mc:Choice>
                    <mc:Fallback>
                      <p:oleObj name="Equation" r:id="rId27" imgW="114300" imgH="1143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36" y="355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3" name="Object 20"/>
                <p:cNvGraphicFramePr>
                  <a:graphicFrameLocks noChangeAspect="1"/>
                </p:cNvGraphicFramePr>
                <p:nvPr/>
              </p:nvGraphicFramePr>
              <p:xfrm>
                <a:off x="4992" y="3408"/>
                <a:ext cx="288" cy="288"/>
              </p:xfrm>
              <a:graphic>
                <a:graphicData uri="http://schemas.openxmlformats.org/presentationml/2006/ole">
                  <mc:AlternateContent xmlns:mc="http://schemas.openxmlformats.org/markup-compatibility/2006">
                    <mc:Choice xmlns:v="urn:schemas-microsoft-com:vml" Requires="v">
                      <p:oleObj spid="_x0000_s38391" name="Equation" r:id="rId29" imgW="114300" imgH="114300" progId="Equation.3">
                        <p:embed/>
                      </p:oleObj>
                    </mc:Choice>
                    <mc:Fallback>
                      <p:oleObj name="Equation" r:id="rId29" imgW="114300" imgH="1143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92"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4" name="Object 21"/>
                <p:cNvGraphicFramePr>
                  <a:graphicFrameLocks noChangeAspect="1"/>
                </p:cNvGraphicFramePr>
                <p:nvPr/>
              </p:nvGraphicFramePr>
              <p:xfrm>
                <a:off x="5184" y="2976"/>
                <a:ext cx="288" cy="288"/>
              </p:xfrm>
              <a:graphic>
                <a:graphicData uri="http://schemas.openxmlformats.org/presentationml/2006/ole">
                  <mc:AlternateContent xmlns:mc="http://schemas.openxmlformats.org/markup-compatibility/2006">
                    <mc:Choice xmlns:v="urn:schemas-microsoft-com:vml" Requires="v">
                      <p:oleObj spid="_x0000_s38392" name="Equation" r:id="rId31" imgW="114300" imgH="114300" progId="Equation.3">
                        <p:embed/>
                      </p:oleObj>
                    </mc:Choice>
                    <mc:Fallback>
                      <p:oleObj name="Equation" r:id="rId31" imgW="114300" imgH="1143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84"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5" name="Object 22"/>
                <p:cNvGraphicFramePr>
                  <a:graphicFrameLocks noChangeAspect="1"/>
                </p:cNvGraphicFramePr>
                <p:nvPr/>
              </p:nvGraphicFramePr>
              <p:xfrm>
                <a:off x="5376" y="2976"/>
                <a:ext cx="288" cy="288"/>
              </p:xfrm>
              <a:graphic>
                <a:graphicData uri="http://schemas.openxmlformats.org/presentationml/2006/ole">
                  <mc:AlternateContent xmlns:mc="http://schemas.openxmlformats.org/markup-compatibility/2006">
                    <mc:Choice xmlns:v="urn:schemas-microsoft-com:vml" Requires="v">
                      <p:oleObj spid="_x0000_s38393" name="Equation" r:id="rId33" imgW="114300" imgH="114300" progId="Equation.3">
                        <p:embed/>
                      </p:oleObj>
                    </mc:Choice>
                    <mc:Fallback>
                      <p:oleObj name="Equation" r:id="rId33" imgW="114300" imgH="1143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76"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6" name="Object 23"/>
                <p:cNvGraphicFramePr>
                  <a:graphicFrameLocks noChangeAspect="1"/>
                </p:cNvGraphicFramePr>
                <p:nvPr/>
              </p:nvGraphicFramePr>
              <p:xfrm>
                <a:off x="5232" y="2640"/>
                <a:ext cx="288" cy="288"/>
              </p:xfrm>
              <a:graphic>
                <a:graphicData uri="http://schemas.openxmlformats.org/presentationml/2006/ole">
                  <mc:AlternateContent xmlns:mc="http://schemas.openxmlformats.org/markup-compatibility/2006">
                    <mc:Choice xmlns:v="urn:schemas-microsoft-com:vml" Requires="v">
                      <p:oleObj spid="_x0000_s38394" name="Equation" r:id="rId35" imgW="114300" imgH="114300" progId="Equation.3">
                        <p:embed/>
                      </p:oleObj>
                    </mc:Choice>
                    <mc:Fallback>
                      <p:oleObj name="Equation" r:id="rId35" imgW="114300" imgH="1143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23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aphicFrame>
        <p:nvGraphicFramePr>
          <p:cNvPr id="164888" name="Object 24"/>
          <p:cNvGraphicFramePr>
            <a:graphicFrameLocks noChangeAspect="1"/>
          </p:cNvGraphicFramePr>
          <p:nvPr>
            <p:extLst>
              <p:ext uri="{D42A27DB-BD31-4B8C-83A1-F6EECF244321}">
                <p14:modId xmlns:p14="http://schemas.microsoft.com/office/powerpoint/2010/main" val="2644132987"/>
              </p:ext>
            </p:extLst>
          </p:nvPr>
        </p:nvGraphicFramePr>
        <p:xfrm>
          <a:off x="539552" y="1052736"/>
          <a:ext cx="3511550" cy="1300162"/>
        </p:xfrm>
        <a:graphic>
          <a:graphicData uri="http://schemas.openxmlformats.org/presentationml/2006/ole">
            <mc:AlternateContent xmlns:mc="http://schemas.openxmlformats.org/markup-compatibility/2006">
              <mc:Choice xmlns:v="urn:schemas-microsoft-com:vml" Requires="v">
                <p:oleObj spid="_x0000_s38395" name="Equation" r:id="rId37" imgW="1066800" imgH="431800" progId="Equation.3">
                  <p:embed/>
                </p:oleObj>
              </mc:Choice>
              <mc:Fallback>
                <p:oleObj name="Equation" r:id="rId37" imgW="1066800" imgH="43180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9552" y="1052736"/>
                        <a:ext cx="3511550" cy="130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Text Box 25"/>
          <p:cNvSpPr txBox="1">
            <a:spLocks noChangeArrowheads="1"/>
          </p:cNvSpPr>
          <p:nvPr/>
        </p:nvSpPr>
        <p:spPr bwMode="auto">
          <a:xfrm>
            <a:off x="457200" y="404664"/>
            <a:ext cx="3250704" cy="5191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t>电荷连续分布情况</a:t>
            </a:r>
          </a:p>
        </p:txBody>
      </p:sp>
      <p:graphicFrame>
        <p:nvGraphicFramePr>
          <p:cNvPr id="164890" name="Object 26"/>
          <p:cNvGraphicFramePr>
            <a:graphicFrameLocks noChangeAspect="1"/>
          </p:cNvGraphicFramePr>
          <p:nvPr>
            <p:extLst>
              <p:ext uri="{D42A27DB-BD31-4B8C-83A1-F6EECF244321}">
                <p14:modId xmlns:p14="http://schemas.microsoft.com/office/powerpoint/2010/main" val="2343366898"/>
              </p:ext>
            </p:extLst>
          </p:nvPr>
        </p:nvGraphicFramePr>
        <p:xfrm>
          <a:off x="516632" y="2636912"/>
          <a:ext cx="4775448" cy="1296841"/>
        </p:xfrm>
        <a:graphic>
          <a:graphicData uri="http://schemas.openxmlformats.org/presentationml/2006/ole">
            <mc:AlternateContent xmlns:mc="http://schemas.openxmlformats.org/markup-compatibility/2006">
              <mc:Choice xmlns:v="urn:schemas-microsoft-com:vml" Requires="v">
                <p:oleObj spid="_x0000_s38396" name="Equation" r:id="rId39" imgW="1536700" imgH="431800" progId="Equation.3">
                  <p:embed/>
                </p:oleObj>
              </mc:Choice>
              <mc:Fallback>
                <p:oleObj name="Equation" r:id="rId39" imgW="1536700" imgH="43180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632" y="2636912"/>
                        <a:ext cx="4775448" cy="1296841"/>
                      </a:xfrm>
                      <a:prstGeom prst="rect">
                        <a:avLst/>
                      </a:prstGeom>
                      <a:noFill/>
                      <a:ln>
                        <a:noFill/>
                      </a:ln>
                      <a:effectLst/>
                    </p:spPr>
                  </p:pic>
                </p:oleObj>
              </mc:Fallback>
            </mc:AlternateContent>
          </a:graphicData>
        </a:graphic>
      </p:graphicFrame>
      <p:grpSp>
        <p:nvGrpSpPr>
          <p:cNvPr id="164891" name="Group 27"/>
          <p:cNvGrpSpPr>
            <a:grpSpLocks/>
          </p:cNvGrpSpPr>
          <p:nvPr/>
        </p:nvGrpSpPr>
        <p:grpSpPr bwMode="auto">
          <a:xfrm>
            <a:off x="657944" y="4010744"/>
            <a:ext cx="3962400" cy="1081088"/>
            <a:chOff x="336" y="2400"/>
            <a:chExt cx="2496" cy="681"/>
          </a:xfrm>
        </p:grpSpPr>
        <p:sp>
          <p:nvSpPr>
            <p:cNvPr id="10264" name="Text Box 28"/>
            <p:cNvSpPr txBox="1">
              <a:spLocks noChangeArrowheads="1"/>
            </p:cNvSpPr>
            <p:nvPr/>
          </p:nvSpPr>
          <p:spPr bwMode="auto">
            <a:xfrm>
              <a:off x="336" y="2592"/>
              <a:ext cx="1252" cy="33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FFFFFF"/>
                  </a:solidFill>
                  <a:latin typeface="Times New Roman" pitchFamily="18" charset="0"/>
                </a:defRPr>
              </a:lvl1pPr>
            </a:lstStyle>
            <a:p>
              <a:r>
                <a:rPr lang="zh-CN" altLang="en-US" dirty="0"/>
                <a:t>电荷体密度</a:t>
              </a:r>
            </a:p>
          </p:txBody>
        </p:sp>
        <p:graphicFrame>
          <p:nvGraphicFramePr>
            <p:cNvPr id="10265" name="Object 29"/>
            <p:cNvGraphicFramePr>
              <a:graphicFrameLocks noChangeAspect="1"/>
            </p:cNvGraphicFramePr>
            <p:nvPr/>
          </p:nvGraphicFramePr>
          <p:xfrm>
            <a:off x="1920" y="2400"/>
            <a:ext cx="912" cy="681"/>
          </p:xfrm>
          <a:graphic>
            <a:graphicData uri="http://schemas.openxmlformats.org/presentationml/2006/ole">
              <mc:AlternateContent xmlns:mc="http://schemas.openxmlformats.org/markup-compatibility/2006">
                <mc:Choice xmlns:v="urn:schemas-microsoft-com:vml" Requires="v">
                  <p:oleObj spid="_x0000_s38397" name="Equation" r:id="rId41" imgW="812447" imgH="609336" progId="Equation.3">
                    <p:embed/>
                  </p:oleObj>
                </mc:Choice>
                <mc:Fallback>
                  <p:oleObj name="Equation" r:id="rId41" imgW="812447" imgH="609336"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920" y="2400"/>
                          <a:ext cx="912" cy="6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4894" name="Group 30"/>
          <p:cNvGrpSpPr>
            <a:grpSpLocks/>
          </p:cNvGrpSpPr>
          <p:nvPr/>
        </p:nvGrpSpPr>
        <p:grpSpPr bwMode="auto">
          <a:xfrm>
            <a:off x="4966810" y="668780"/>
            <a:ext cx="1371600" cy="1066800"/>
            <a:chOff x="3024" y="1152"/>
            <a:chExt cx="864" cy="672"/>
          </a:xfrm>
        </p:grpSpPr>
        <p:graphicFrame>
          <p:nvGraphicFramePr>
            <p:cNvPr id="10260" name="Object 31"/>
            <p:cNvGraphicFramePr>
              <a:graphicFrameLocks noChangeAspect="1"/>
            </p:cNvGraphicFramePr>
            <p:nvPr/>
          </p:nvGraphicFramePr>
          <p:xfrm>
            <a:off x="3024" y="1152"/>
            <a:ext cx="432" cy="432"/>
          </p:xfrm>
          <a:graphic>
            <a:graphicData uri="http://schemas.openxmlformats.org/presentationml/2006/ole">
              <mc:AlternateContent xmlns:mc="http://schemas.openxmlformats.org/markup-compatibility/2006">
                <mc:Choice xmlns:v="urn:schemas-microsoft-com:vml" Requires="v">
                  <p:oleObj spid="_x0000_s38398" name="Equation" r:id="rId43" imgW="276157" imgH="276315" progId="Equation.3">
                    <p:embed/>
                  </p:oleObj>
                </mc:Choice>
                <mc:Fallback>
                  <p:oleObj name="Equation" r:id="rId43" imgW="276157" imgH="276315"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24" y="1152"/>
                          <a:ext cx="4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61" name="Group 32"/>
            <p:cNvGrpSpPr>
              <a:grpSpLocks/>
            </p:cNvGrpSpPr>
            <p:nvPr/>
          </p:nvGrpSpPr>
          <p:grpSpPr bwMode="auto">
            <a:xfrm>
              <a:off x="3600" y="1536"/>
              <a:ext cx="288" cy="288"/>
              <a:chOff x="3581" y="1551"/>
              <a:chExt cx="288" cy="288"/>
            </a:xfrm>
          </p:grpSpPr>
          <p:sp>
            <p:nvSpPr>
              <p:cNvPr id="10262" name="Oval 33"/>
              <p:cNvSpPr>
                <a:spLocks noChangeArrowheads="1"/>
              </p:cNvSpPr>
              <p:nvPr/>
            </p:nvSpPr>
            <p:spPr bwMode="auto">
              <a:xfrm>
                <a:off x="3582" y="1576"/>
                <a:ext cx="240" cy="240"/>
              </a:xfrm>
              <a:prstGeom prst="ellipse">
                <a:avLst/>
              </a:prstGeom>
              <a:solidFill>
                <a:srgbClr val="FFFFFF"/>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0263" name="Object 34"/>
              <p:cNvGraphicFramePr>
                <a:graphicFrameLocks noChangeAspect="1"/>
              </p:cNvGraphicFramePr>
              <p:nvPr/>
            </p:nvGraphicFramePr>
            <p:xfrm>
              <a:off x="3581" y="1551"/>
              <a:ext cx="288" cy="288"/>
            </p:xfrm>
            <a:graphic>
              <a:graphicData uri="http://schemas.openxmlformats.org/presentationml/2006/ole">
                <mc:AlternateContent xmlns:mc="http://schemas.openxmlformats.org/markup-compatibility/2006">
                  <mc:Choice xmlns:v="urn:schemas-microsoft-com:vml" Requires="v">
                    <p:oleObj spid="_x0000_s38399" name="Equation" r:id="rId45" imgW="114300" imgH="114300" progId="Equation.3">
                      <p:embed/>
                    </p:oleObj>
                  </mc:Choice>
                  <mc:Fallback>
                    <p:oleObj name="Equation" r:id="rId45" imgW="114300" imgH="114300" progId="Equation.3">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581" y="1551"/>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4899" name="Group 35"/>
          <p:cNvGrpSpPr>
            <a:grpSpLocks/>
          </p:cNvGrpSpPr>
          <p:nvPr/>
        </p:nvGrpSpPr>
        <p:grpSpPr bwMode="auto">
          <a:xfrm>
            <a:off x="6186010" y="1097405"/>
            <a:ext cx="2743200" cy="942975"/>
            <a:chOff x="3792" y="1422"/>
            <a:chExt cx="1728" cy="594"/>
          </a:xfrm>
        </p:grpSpPr>
        <p:sp>
          <p:nvSpPr>
            <p:cNvPr id="10256" name="Line 36"/>
            <p:cNvSpPr>
              <a:spLocks noChangeShapeType="1"/>
            </p:cNvSpPr>
            <p:nvPr/>
          </p:nvSpPr>
          <p:spPr bwMode="auto">
            <a:xfrm>
              <a:off x="4896" y="1901"/>
              <a:ext cx="624" cy="115"/>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0257" name="Object 37"/>
            <p:cNvGraphicFramePr>
              <a:graphicFrameLocks noChangeAspect="1"/>
            </p:cNvGraphicFramePr>
            <p:nvPr/>
          </p:nvGraphicFramePr>
          <p:xfrm>
            <a:off x="5136" y="1579"/>
            <a:ext cx="384" cy="322"/>
          </p:xfrm>
          <a:graphic>
            <a:graphicData uri="http://schemas.openxmlformats.org/presentationml/2006/ole">
              <mc:AlternateContent xmlns:mc="http://schemas.openxmlformats.org/markup-compatibility/2006">
                <mc:Choice xmlns:v="urn:schemas-microsoft-com:vml" Requires="v">
                  <p:oleObj spid="_x0000_s38400" name="Equation" r:id="rId47" imgW="304800" imgH="247740" progId="Equation.3">
                    <p:embed/>
                  </p:oleObj>
                </mc:Choice>
                <mc:Fallback>
                  <p:oleObj name="Equation" r:id="rId47" imgW="304800" imgH="247740" progId="Equation.3">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136" y="1579"/>
                          <a:ext cx="384"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8" name="Line 38"/>
            <p:cNvSpPr>
              <a:spLocks noChangeShapeType="1"/>
            </p:cNvSpPr>
            <p:nvPr/>
          </p:nvSpPr>
          <p:spPr bwMode="auto">
            <a:xfrm>
              <a:off x="3792" y="1695"/>
              <a:ext cx="1056" cy="20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0259" name="Object 39"/>
            <p:cNvGraphicFramePr>
              <a:graphicFrameLocks noChangeAspect="1"/>
            </p:cNvGraphicFramePr>
            <p:nvPr/>
          </p:nvGraphicFramePr>
          <p:xfrm>
            <a:off x="4320" y="1422"/>
            <a:ext cx="358" cy="431"/>
          </p:xfrm>
          <a:graphic>
            <a:graphicData uri="http://schemas.openxmlformats.org/presentationml/2006/ole">
              <mc:AlternateContent xmlns:mc="http://schemas.openxmlformats.org/markup-compatibility/2006">
                <mc:Choice xmlns:v="urn:schemas-microsoft-com:vml" Requires="v">
                  <p:oleObj spid="_x0000_s38401" name="公式" r:id="rId49" imgW="126835" imgH="152202" progId="Equation.3">
                    <p:embed/>
                  </p:oleObj>
                </mc:Choice>
                <mc:Fallback>
                  <p:oleObj name="公式" r:id="rId49" imgW="126835" imgH="152202" progId="Equation.3">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320" y="1422"/>
                          <a:ext cx="358"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4904" name="Group 40"/>
          <p:cNvGrpSpPr>
            <a:grpSpLocks/>
          </p:cNvGrpSpPr>
          <p:nvPr/>
        </p:nvGrpSpPr>
        <p:grpSpPr bwMode="auto">
          <a:xfrm>
            <a:off x="7329010" y="1768918"/>
            <a:ext cx="598488" cy="622300"/>
            <a:chOff x="4512" y="1845"/>
            <a:chExt cx="377" cy="392"/>
          </a:xfrm>
        </p:grpSpPr>
        <p:sp>
          <p:nvSpPr>
            <p:cNvPr id="10254" name="Oval 41"/>
            <p:cNvSpPr>
              <a:spLocks noChangeArrowheads="1"/>
            </p:cNvSpPr>
            <p:nvPr/>
          </p:nvSpPr>
          <p:spPr bwMode="auto">
            <a:xfrm>
              <a:off x="4800" y="1845"/>
              <a:ext cx="89" cy="104"/>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0255" name="Object 42"/>
            <p:cNvGraphicFramePr>
              <a:graphicFrameLocks noChangeAspect="1"/>
            </p:cNvGraphicFramePr>
            <p:nvPr/>
          </p:nvGraphicFramePr>
          <p:xfrm>
            <a:off x="4512" y="1853"/>
            <a:ext cx="355" cy="384"/>
          </p:xfrm>
          <a:graphic>
            <a:graphicData uri="http://schemas.openxmlformats.org/presentationml/2006/ole">
              <mc:AlternateContent xmlns:mc="http://schemas.openxmlformats.org/markup-compatibility/2006">
                <mc:Choice xmlns:v="urn:schemas-microsoft-com:vml" Requires="v">
                  <p:oleObj spid="_x0000_s38402" name="Equation" r:id="rId51" imgW="123757" imgH="133440" progId="Equation.3">
                    <p:embed/>
                  </p:oleObj>
                </mc:Choice>
                <mc:Fallback>
                  <p:oleObj name="Equation" r:id="rId51" imgW="123757" imgH="133440" progId="Equation.3">
                    <p:embed/>
                    <p:pic>
                      <p:nvPicPr>
                        <p:cNvPr id="0" nam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512" y="1853"/>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4907" name="Group 43"/>
          <p:cNvGrpSpPr>
            <a:grpSpLocks/>
          </p:cNvGrpSpPr>
          <p:nvPr/>
        </p:nvGrpSpPr>
        <p:grpSpPr bwMode="auto">
          <a:xfrm>
            <a:off x="789707" y="5301382"/>
            <a:ext cx="6518275" cy="1295400"/>
            <a:chOff x="419" y="3213"/>
            <a:chExt cx="4106" cy="816"/>
          </a:xfrm>
        </p:grpSpPr>
        <p:graphicFrame>
          <p:nvGraphicFramePr>
            <p:cNvPr id="10251" name="Object 44"/>
            <p:cNvGraphicFramePr>
              <a:graphicFrameLocks noChangeAspect="1"/>
            </p:cNvGraphicFramePr>
            <p:nvPr>
              <p:extLst>
                <p:ext uri="{D42A27DB-BD31-4B8C-83A1-F6EECF244321}">
                  <p14:modId xmlns:p14="http://schemas.microsoft.com/office/powerpoint/2010/main" val="792356583"/>
                </p:ext>
              </p:extLst>
            </p:nvPr>
          </p:nvGraphicFramePr>
          <p:xfrm>
            <a:off x="2173" y="3213"/>
            <a:ext cx="2352" cy="816"/>
          </p:xfrm>
          <a:graphic>
            <a:graphicData uri="http://schemas.openxmlformats.org/presentationml/2006/ole">
              <mc:AlternateContent xmlns:mc="http://schemas.openxmlformats.org/markup-compatibility/2006">
                <mc:Choice xmlns:v="urn:schemas-microsoft-com:vml" Requires="v">
                  <p:oleObj spid="_x0000_s38403" name="Equation" r:id="rId53" imgW="1231366" imgH="444307" progId="Equation.3">
                    <p:embed/>
                  </p:oleObj>
                </mc:Choice>
                <mc:Fallback>
                  <p:oleObj name="Equation" r:id="rId53" imgW="1231366" imgH="444307" progId="Equation.3">
                    <p:embed/>
                    <p:pic>
                      <p:nvPicPr>
                        <p:cNvPr id="0" nam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173" y="3213"/>
                          <a:ext cx="2352" cy="816"/>
                        </a:xfrm>
                        <a:prstGeom prst="rect">
                          <a:avLst/>
                        </a:prstGeom>
                        <a:noFill/>
                        <a:ln w="38100">
                          <a:solidFill>
                            <a:srgbClr val="FF0000"/>
                          </a:solidFill>
                          <a:miter lim="800000"/>
                          <a:headEnd/>
                          <a:tailEnd/>
                        </a:ln>
                        <a:effectLst/>
                      </p:spPr>
                    </p:pic>
                  </p:oleObj>
                </mc:Fallback>
              </mc:AlternateContent>
            </a:graphicData>
          </a:graphic>
        </p:graphicFrame>
        <p:sp>
          <p:nvSpPr>
            <p:cNvPr id="10252" name="Text Box 45"/>
            <p:cNvSpPr txBox="1">
              <a:spLocks noChangeArrowheads="1"/>
            </p:cNvSpPr>
            <p:nvPr/>
          </p:nvSpPr>
          <p:spPr bwMode="auto">
            <a:xfrm>
              <a:off x="419" y="3362"/>
              <a:ext cx="179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t>点    处电场强度</a:t>
              </a:r>
            </a:p>
          </p:txBody>
        </p:sp>
        <p:graphicFrame>
          <p:nvGraphicFramePr>
            <p:cNvPr id="10253" name="Object 46"/>
            <p:cNvGraphicFramePr>
              <a:graphicFrameLocks noChangeAspect="1"/>
            </p:cNvGraphicFramePr>
            <p:nvPr>
              <p:extLst>
                <p:ext uri="{D42A27DB-BD31-4B8C-83A1-F6EECF244321}">
                  <p14:modId xmlns:p14="http://schemas.microsoft.com/office/powerpoint/2010/main" val="791268559"/>
                </p:ext>
              </p:extLst>
            </p:nvPr>
          </p:nvGraphicFramePr>
          <p:xfrm>
            <a:off x="676" y="3360"/>
            <a:ext cx="266" cy="288"/>
          </p:xfrm>
          <a:graphic>
            <a:graphicData uri="http://schemas.openxmlformats.org/presentationml/2006/ole">
              <mc:AlternateContent xmlns:mc="http://schemas.openxmlformats.org/markup-compatibility/2006">
                <mc:Choice xmlns:v="urn:schemas-microsoft-com:vml" Requires="v">
                  <p:oleObj spid="_x0000_s38404" name="Equation" r:id="rId55" imgW="152268" imgH="164957" progId="Equation.3">
                    <p:embed/>
                  </p:oleObj>
                </mc:Choice>
                <mc:Fallback>
                  <p:oleObj name="Equation" r:id="rId55" imgW="152268" imgH="164957" progId="Equation.3">
                    <p:embed/>
                    <p:pic>
                      <p:nvPicPr>
                        <p:cNvPr id="0" name=""/>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76" y="3360"/>
                          <a:ext cx="26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40353963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4904"/>
                                        </p:tgtEl>
                                        <p:attrNameLst>
                                          <p:attrName>style.visibility</p:attrName>
                                        </p:attrNameLst>
                                      </p:cBhvr>
                                      <p:to>
                                        <p:strVal val="visible"/>
                                      </p:to>
                                    </p:set>
                                    <p:animEffect transition="in" filter="box(in)">
                                      <p:cBhvr>
                                        <p:cTn id="7" dur="500"/>
                                        <p:tgtEl>
                                          <p:spTgt spid="164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4894"/>
                                        </p:tgtEl>
                                        <p:attrNameLst>
                                          <p:attrName>style.visibility</p:attrName>
                                        </p:attrNameLst>
                                      </p:cBhvr>
                                      <p:to>
                                        <p:strVal val="visible"/>
                                      </p:to>
                                    </p:set>
                                    <p:animEffect transition="in" filter="box(in)">
                                      <p:cBhvr>
                                        <p:cTn id="12" dur="500"/>
                                        <p:tgtEl>
                                          <p:spTgt spid="1648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64899"/>
                                        </p:tgtEl>
                                        <p:attrNameLst>
                                          <p:attrName>style.visibility</p:attrName>
                                        </p:attrNameLst>
                                      </p:cBhvr>
                                      <p:to>
                                        <p:strVal val="visible"/>
                                      </p:to>
                                    </p:set>
                                    <p:animEffect transition="in" filter="strips(downRight)">
                                      <p:cBhvr>
                                        <p:cTn id="17" dur="500"/>
                                        <p:tgtEl>
                                          <p:spTgt spid="1648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4888"/>
                                        </p:tgtEl>
                                        <p:attrNameLst>
                                          <p:attrName>style.visibility</p:attrName>
                                        </p:attrNameLst>
                                      </p:cBhvr>
                                      <p:to>
                                        <p:strVal val="visible"/>
                                      </p:to>
                                    </p:set>
                                    <p:animEffect transition="in" filter="blinds(horizontal)">
                                      <p:cBhvr>
                                        <p:cTn id="22" dur="500"/>
                                        <p:tgtEl>
                                          <p:spTgt spid="1648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4890"/>
                                        </p:tgtEl>
                                        <p:attrNameLst>
                                          <p:attrName>style.visibility</p:attrName>
                                        </p:attrNameLst>
                                      </p:cBhvr>
                                      <p:to>
                                        <p:strVal val="visible"/>
                                      </p:to>
                                    </p:set>
                                    <p:animEffect transition="in" filter="blinds(horizontal)">
                                      <p:cBhvr>
                                        <p:cTn id="27" dur="500"/>
                                        <p:tgtEl>
                                          <p:spTgt spid="1648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4891"/>
                                        </p:tgtEl>
                                        <p:attrNameLst>
                                          <p:attrName>style.visibility</p:attrName>
                                        </p:attrNameLst>
                                      </p:cBhvr>
                                      <p:to>
                                        <p:strVal val="visible"/>
                                      </p:to>
                                    </p:set>
                                    <p:animEffect transition="in" filter="blinds(horizontal)">
                                      <p:cBhvr>
                                        <p:cTn id="32" dur="500"/>
                                        <p:tgtEl>
                                          <p:spTgt spid="16489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4907"/>
                                        </p:tgtEl>
                                        <p:attrNameLst>
                                          <p:attrName>style.visibility</p:attrName>
                                        </p:attrNameLst>
                                      </p:cBhvr>
                                      <p:to>
                                        <p:strVal val="visible"/>
                                      </p:to>
                                    </p:set>
                                    <p:animEffect transition="in" filter="blinds(horizontal)">
                                      <p:cBhvr>
                                        <p:cTn id="37" dur="500"/>
                                        <p:tgtEl>
                                          <p:spTgt spid="164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4697288" y="764704"/>
            <a:ext cx="4267200" cy="2362200"/>
            <a:chOff x="2976" y="768"/>
            <a:chExt cx="2688" cy="1488"/>
          </a:xfrm>
        </p:grpSpPr>
        <p:grpSp>
          <p:nvGrpSpPr>
            <p:cNvPr id="11300" name="Group 3"/>
            <p:cNvGrpSpPr>
              <a:grpSpLocks/>
            </p:cNvGrpSpPr>
            <p:nvPr/>
          </p:nvGrpSpPr>
          <p:grpSpPr bwMode="auto">
            <a:xfrm>
              <a:off x="2976" y="768"/>
              <a:ext cx="2688" cy="1488"/>
              <a:chOff x="2976" y="768"/>
              <a:chExt cx="2688" cy="1488"/>
            </a:xfrm>
          </p:grpSpPr>
          <p:sp>
            <p:nvSpPr>
              <p:cNvPr id="11304" name="Rectangle 4"/>
              <p:cNvSpPr>
                <a:spLocks noChangeArrowheads="1"/>
              </p:cNvSpPr>
              <p:nvPr/>
            </p:nvSpPr>
            <p:spPr bwMode="auto">
              <a:xfrm>
                <a:off x="2976" y="768"/>
                <a:ext cx="2688" cy="1488"/>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1305" name="Object 5"/>
              <p:cNvGraphicFramePr>
                <a:graphicFrameLocks noChangeAspect="1"/>
              </p:cNvGraphicFramePr>
              <p:nvPr/>
            </p:nvGraphicFramePr>
            <p:xfrm>
              <a:off x="3024" y="1474"/>
              <a:ext cx="332" cy="432"/>
            </p:xfrm>
            <a:graphic>
              <a:graphicData uri="http://schemas.openxmlformats.org/presentationml/2006/ole">
                <mc:AlternateContent xmlns:mc="http://schemas.openxmlformats.org/markup-compatibility/2006">
                  <mc:Choice xmlns:v="urn:schemas-microsoft-com:vml" Requires="v">
                    <p:oleObj spid="_x0000_s37578" name="公式" r:id="rId3" imgW="126780" imgH="164814" progId="Equation.3">
                      <p:embed/>
                    </p:oleObj>
                  </mc:Choice>
                  <mc:Fallback>
                    <p:oleObj name="公式"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 y="1474"/>
                            <a:ext cx="33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306" name="Group 6"/>
              <p:cNvGrpSpPr>
                <a:grpSpLocks/>
              </p:cNvGrpSpPr>
              <p:nvPr/>
            </p:nvGrpSpPr>
            <p:grpSpPr bwMode="auto">
              <a:xfrm>
                <a:off x="3360" y="919"/>
                <a:ext cx="960" cy="1260"/>
                <a:chOff x="3360" y="919"/>
                <a:chExt cx="960" cy="1260"/>
              </a:xfrm>
            </p:grpSpPr>
            <p:sp>
              <p:nvSpPr>
                <p:cNvPr id="11307" name="Freeform 7"/>
                <p:cNvSpPr>
                  <a:spLocks/>
                </p:cNvSpPr>
                <p:nvPr/>
              </p:nvSpPr>
              <p:spPr bwMode="auto">
                <a:xfrm>
                  <a:off x="3360" y="919"/>
                  <a:ext cx="960" cy="1260"/>
                </a:xfrm>
                <a:custGeom>
                  <a:avLst/>
                  <a:gdLst>
                    <a:gd name="T0" fmla="*/ 403 w 767"/>
                    <a:gd name="T1" fmla="*/ 134 h 1260"/>
                    <a:gd name="T2" fmla="*/ 64 w 767"/>
                    <a:gd name="T3" fmla="*/ 403 h 1260"/>
                    <a:gd name="T4" fmla="*/ 20 w 767"/>
                    <a:gd name="T5" fmla="*/ 845 h 1260"/>
                    <a:gd name="T6" fmla="*/ 138 w 767"/>
                    <a:gd name="T7" fmla="*/ 1076 h 1260"/>
                    <a:gd name="T8" fmla="*/ 680 w 767"/>
                    <a:gd name="T9" fmla="*/ 1241 h 1260"/>
                    <a:gd name="T10" fmla="*/ 1076 w 767"/>
                    <a:gd name="T11" fmla="*/ 1189 h 1260"/>
                    <a:gd name="T12" fmla="*/ 1238 w 767"/>
                    <a:gd name="T13" fmla="*/ 1039 h 1260"/>
                    <a:gd name="T14" fmla="*/ 1120 w 767"/>
                    <a:gd name="T15" fmla="*/ 770 h 1260"/>
                    <a:gd name="T16" fmla="*/ 1148 w 767"/>
                    <a:gd name="T17" fmla="*/ 523 h 1260"/>
                    <a:gd name="T18" fmla="*/ 1413 w 767"/>
                    <a:gd name="T19" fmla="*/ 306 h 1260"/>
                    <a:gd name="T20" fmla="*/ 1413 w 767"/>
                    <a:gd name="T21" fmla="*/ 89 h 1260"/>
                    <a:gd name="T22" fmla="*/ 871 w 767"/>
                    <a:gd name="T23" fmla="*/ 7 h 1260"/>
                    <a:gd name="T24" fmla="*/ 403 w 767"/>
                    <a:gd name="T25" fmla="*/ 134 h 1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7" h="1260">
                      <a:moveTo>
                        <a:pt x="205" y="134"/>
                      </a:moveTo>
                      <a:cubicBezTo>
                        <a:pt x="137" y="200"/>
                        <a:pt x="66" y="284"/>
                        <a:pt x="33" y="403"/>
                      </a:cubicBezTo>
                      <a:cubicBezTo>
                        <a:pt x="0" y="522"/>
                        <a:pt x="4" y="733"/>
                        <a:pt x="10" y="845"/>
                      </a:cubicBezTo>
                      <a:cubicBezTo>
                        <a:pt x="16" y="957"/>
                        <a:pt x="14" y="1010"/>
                        <a:pt x="70" y="1076"/>
                      </a:cubicBezTo>
                      <a:cubicBezTo>
                        <a:pt x="126" y="1142"/>
                        <a:pt x="267" y="1222"/>
                        <a:pt x="347" y="1241"/>
                      </a:cubicBezTo>
                      <a:cubicBezTo>
                        <a:pt x="427" y="1260"/>
                        <a:pt x="502" y="1223"/>
                        <a:pt x="549" y="1189"/>
                      </a:cubicBezTo>
                      <a:cubicBezTo>
                        <a:pt x="596" y="1155"/>
                        <a:pt x="627" y="1109"/>
                        <a:pt x="631" y="1039"/>
                      </a:cubicBezTo>
                      <a:cubicBezTo>
                        <a:pt x="635" y="969"/>
                        <a:pt x="578" y="856"/>
                        <a:pt x="571" y="770"/>
                      </a:cubicBezTo>
                      <a:cubicBezTo>
                        <a:pt x="564" y="684"/>
                        <a:pt x="561" y="600"/>
                        <a:pt x="586" y="523"/>
                      </a:cubicBezTo>
                      <a:cubicBezTo>
                        <a:pt x="611" y="446"/>
                        <a:pt x="699" y="378"/>
                        <a:pt x="721" y="306"/>
                      </a:cubicBezTo>
                      <a:cubicBezTo>
                        <a:pt x="743" y="234"/>
                        <a:pt x="767" y="139"/>
                        <a:pt x="721" y="89"/>
                      </a:cubicBezTo>
                      <a:cubicBezTo>
                        <a:pt x="675" y="39"/>
                        <a:pt x="530" y="0"/>
                        <a:pt x="444" y="7"/>
                      </a:cubicBezTo>
                      <a:cubicBezTo>
                        <a:pt x="358" y="14"/>
                        <a:pt x="273" y="68"/>
                        <a:pt x="205" y="134"/>
                      </a:cubicBezTo>
                      <a:close/>
                    </a:path>
                  </a:pathLst>
                </a:custGeom>
                <a:gradFill rotWithShape="0">
                  <a:gsLst>
                    <a:gs pos="0">
                      <a:schemeClr val="bg1"/>
                    </a:gs>
                    <a:gs pos="100000">
                      <a:srgbClr val="CCECFF"/>
                    </a:gs>
                  </a:gsLst>
                  <a:path path="rect">
                    <a:fillToRect l="100000" b="100000"/>
                  </a:path>
                </a:gradFill>
                <a:ln w="19050" cmpd="sng">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nvGrpSpPr>
                <p:cNvPr id="11308" name="Group 8"/>
                <p:cNvGrpSpPr>
                  <a:grpSpLocks/>
                </p:cNvGrpSpPr>
                <p:nvPr/>
              </p:nvGrpSpPr>
              <p:grpSpPr bwMode="auto">
                <a:xfrm>
                  <a:off x="3360" y="919"/>
                  <a:ext cx="912" cy="1248"/>
                  <a:chOff x="4896" y="2640"/>
                  <a:chExt cx="912" cy="1248"/>
                </a:xfrm>
              </p:grpSpPr>
              <p:graphicFrame>
                <p:nvGraphicFramePr>
                  <p:cNvPr id="11309" name="Object 9"/>
                  <p:cNvGraphicFramePr>
                    <a:graphicFrameLocks noChangeAspect="1"/>
                  </p:cNvGraphicFramePr>
                  <p:nvPr/>
                </p:nvGraphicFramePr>
                <p:xfrm>
                  <a:off x="5088" y="2736"/>
                  <a:ext cx="288" cy="288"/>
                </p:xfrm>
                <a:graphic>
                  <a:graphicData uri="http://schemas.openxmlformats.org/presentationml/2006/ole">
                    <mc:AlternateContent xmlns:mc="http://schemas.openxmlformats.org/markup-compatibility/2006">
                      <mc:Choice xmlns:v="urn:schemas-microsoft-com:vml" Requires="v">
                        <p:oleObj spid="_x0000_s37579" name="Equation" r:id="rId5" imgW="114300" imgH="114300" progId="Equation.3">
                          <p:embed/>
                        </p:oleObj>
                      </mc:Choice>
                      <mc:Fallback>
                        <p:oleObj name="Equation" r:id="rId5" imgW="114300" imgH="114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 y="273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0" name="Object 10"/>
                  <p:cNvGraphicFramePr>
                    <a:graphicFrameLocks noChangeAspect="1"/>
                  </p:cNvGraphicFramePr>
                  <p:nvPr/>
                </p:nvGraphicFramePr>
                <p:xfrm>
                  <a:off x="4992" y="2928"/>
                  <a:ext cx="288" cy="288"/>
                </p:xfrm>
                <a:graphic>
                  <a:graphicData uri="http://schemas.openxmlformats.org/presentationml/2006/ole">
                    <mc:AlternateContent xmlns:mc="http://schemas.openxmlformats.org/markup-compatibility/2006">
                      <mc:Choice xmlns:v="urn:schemas-microsoft-com:vml" Requires="v">
                        <p:oleObj spid="_x0000_s37580" name="Equation" r:id="rId7" imgW="114300" imgH="114300" progId="Equation.3">
                          <p:embed/>
                        </p:oleObj>
                      </mc:Choice>
                      <mc:Fallback>
                        <p:oleObj name="Equation" r:id="rId7" imgW="114300" imgH="114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 y="292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1" name="Object 11"/>
                  <p:cNvGraphicFramePr>
                    <a:graphicFrameLocks noChangeAspect="1"/>
                  </p:cNvGraphicFramePr>
                  <p:nvPr/>
                </p:nvGraphicFramePr>
                <p:xfrm>
                  <a:off x="5376" y="3216"/>
                  <a:ext cx="288" cy="288"/>
                </p:xfrm>
                <a:graphic>
                  <a:graphicData uri="http://schemas.openxmlformats.org/presentationml/2006/ole">
                    <mc:AlternateContent xmlns:mc="http://schemas.openxmlformats.org/markup-compatibility/2006">
                      <mc:Choice xmlns:v="urn:schemas-microsoft-com:vml" Requires="v">
                        <p:oleObj spid="_x0000_s37581" name="Equation" r:id="rId9" imgW="114300" imgH="114300" progId="Equation.3">
                          <p:embed/>
                        </p:oleObj>
                      </mc:Choice>
                      <mc:Fallback>
                        <p:oleObj name="Equation" r:id="rId9" imgW="114300" imgH="114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 y="321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2" name="Object 12"/>
                  <p:cNvGraphicFramePr>
                    <a:graphicFrameLocks noChangeAspect="1"/>
                  </p:cNvGraphicFramePr>
                  <p:nvPr/>
                </p:nvGraphicFramePr>
                <p:xfrm>
                  <a:off x="5136" y="3168"/>
                  <a:ext cx="288" cy="288"/>
                </p:xfrm>
                <a:graphic>
                  <a:graphicData uri="http://schemas.openxmlformats.org/presentationml/2006/ole">
                    <mc:AlternateContent xmlns:mc="http://schemas.openxmlformats.org/markup-compatibility/2006">
                      <mc:Choice xmlns:v="urn:schemas-microsoft-com:vml" Requires="v">
                        <p:oleObj spid="_x0000_s37582" name="Equation" r:id="rId11" imgW="114300" imgH="114300" progId="Equation.3">
                          <p:embed/>
                        </p:oleObj>
                      </mc:Choice>
                      <mc:Fallback>
                        <p:oleObj name="Equation" r:id="rId11" imgW="114300" imgH="114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3" name="Object 13"/>
                  <p:cNvGraphicFramePr>
                    <a:graphicFrameLocks noChangeAspect="1"/>
                  </p:cNvGraphicFramePr>
                  <p:nvPr/>
                </p:nvGraphicFramePr>
                <p:xfrm>
                  <a:off x="5184" y="3360"/>
                  <a:ext cx="288" cy="288"/>
                </p:xfrm>
                <a:graphic>
                  <a:graphicData uri="http://schemas.openxmlformats.org/presentationml/2006/ole">
                    <mc:AlternateContent xmlns:mc="http://schemas.openxmlformats.org/markup-compatibility/2006">
                      <mc:Choice xmlns:v="urn:schemas-microsoft-com:vml" Requires="v">
                        <p:oleObj spid="_x0000_s37583" name="Equation" r:id="rId13" imgW="114300" imgH="114300" progId="Equation.3">
                          <p:embed/>
                        </p:oleObj>
                      </mc:Choice>
                      <mc:Fallback>
                        <p:oleObj name="Equation" r:id="rId13" imgW="114300" imgH="114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 y="336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4" name="Object 14"/>
                  <p:cNvGraphicFramePr>
                    <a:graphicFrameLocks noChangeAspect="1"/>
                  </p:cNvGraphicFramePr>
                  <p:nvPr/>
                </p:nvGraphicFramePr>
                <p:xfrm>
                  <a:off x="5376" y="3408"/>
                  <a:ext cx="288" cy="288"/>
                </p:xfrm>
                <a:graphic>
                  <a:graphicData uri="http://schemas.openxmlformats.org/presentationml/2006/ole">
                    <mc:AlternateContent xmlns:mc="http://schemas.openxmlformats.org/markup-compatibility/2006">
                      <mc:Choice xmlns:v="urn:schemas-microsoft-com:vml" Requires="v">
                        <p:oleObj spid="_x0000_s37584" name="Equation" r:id="rId15" imgW="114300" imgH="114300" progId="Equation.3">
                          <p:embed/>
                        </p:oleObj>
                      </mc:Choice>
                      <mc:Fallback>
                        <p:oleObj name="Equation" r:id="rId15" imgW="114300" imgH="1143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6"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5" name="Object 15"/>
                  <p:cNvGraphicFramePr>
                    <a:graphicFrameLocks noChangeAspect="1"/>
                  </p:cNvGraphicFramePr>
                  <p:nvPr/>
                </p:nvGraphicFramePr>
                <p:xfrm>
                  <a:off x="5520" y="2832"/>
                  <a:ext cx="288" cy="288"/>
                </p:xfrm>
                <a:graphic>
                  <a:graphicData uri="http://schemas.openxmlformats.org/presentationml/2006/ole">
                    <mc:AlternateContent xmlns:mc="http://schemas.openxmlformats.org/markup-compatibility/2006">
                      <mc:Choice xmlns:v="urn:schemas-microsoft-com:vml" Requires="v">
                        <p:oleObj spid="_x0000_s37585" name="Equation" r:id="rId17" imgW="114300" imgH="114300" progId="Equation.3">
                          <p:embed/>
                        </p:oleObj>
                      </mc:Choice>
                      <mc:Fallback>
                        <p:oleObj name="Equation" r:id="rId17" imgW="114300" imgH="114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6" name="Object 16"/>
                  <p:cNvGraphicFramePr>
                    <a:graphicFrameLocks noChangeAspect="1"/>
                  </p:cNvGraphicFramePr>
                  <p:nvPr/>
                </p:nvGraphicFramePr>
                <p:xfrm>
                  <a:off x="4896" y="3168"/>
                  <a:ext cx="288" cy="288"/>
                </p:xfrm>
                <a:graphic>
                  <a:graphicData uri="http://schemas.openxmlformats.org/presentationml/2006/ole">
                    <mc:AlternateContent xmlns:mc="http://schemas.openxmlformats.org/markup-compatibility/2006">
                      <mc:Choice xmlns:v="urn:schemas-microsoft-com:vml" Requires="v">
                        <p:oleObj spid="_x0000_s37586" name="Equation" r:id="rId19" imgW="114300" imgH="114300" progId="Equation.3">
                          <p:embed/>
                        </p:oleObj>
                      </mc:Choice>
                      <mc:Fallback>
                        <p:oleObj name="Equation" r:id="rId19" imgW="114300" imgH="1143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6" y="316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7" name="Object 17"/>
                  <p:cNvGraphicFramePr>
                    <a:graphicFrameLocks noChangeAspect="1"/>
                  </p:cNvGraphicFramePr>
                  <p:nvPr/>
                </p:nvGraphicFramePr>
                <p:xfrm>
                  <a:off x="5472" y="2640"/>
                  <a:ext cx="288" cy="288"/>
                </p:xfrm>
                <a:graphic>
                  <a:graphicData uri="http://schemas.openxmlformats.org/presentationml/2006/ole">
                    <mc:AlternateContent xmlns:mc="http://schemas.openxmlformats.org/markup-compatibility/2006">
                      <mc:Choice xmlns:v="urn:schemas-microsoft-com:vml" Requires="v">
                        <p:oleObj spid="_x0000_s37587" name="Equation" r:id="rId21" imgW="114300" imgH="114300" progId="Equation.3">
                          <p:embed/>
                        </p:oleObj>
                      </mc:Choice>
                      <mc:Fallback>
                        <p:oleObj name="Equation" r:id="rId21" imgW="114300" imgH="114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7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8" name="Object 18"/>
                  <p:cNvGraphicFramePr>
                    <a:graphicFrameLocks noChangeAspect="1"/>
                  </p:cNvGraphicFramePr>
                  <p:nvPr/>
                </p:nvGraphicFramePr>
                <p:xfrm>
                  <a:off x="5280" y="2832"/>
                  <a:ext cx="288" cy="288"/>
                </p:xfrm>
                <a:graphic>
                  <a:graphicData uri="http://schemas.openxmlformats.org/presentationml/2006/ole">
                    <mc:AlternateContent xmlns:mc="http://schemas.openxmlformats.org/markup-compatibility/2006">
                      <mc:Choice xmlns:v="urn:schemas-microsoft-com:vml" Requires="v">
                        <p:oleObj spid="_x0000_s37588" name="Equation" r:id="rId23" imgW="114300" imgH="114300" progId="Equation.3">
                          <p:embed/>
                        </p:oleObj>
                      </mc:Choice>
                      <mc:Fallback>
                        <p:oleObj name="Equation" r:id="rId23" imgW="114300" imgH="11430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80" y="283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19" name="Object 19"/>
                  <p:cNvGraphicFramePr>
                    <a:graphicFrameLocks noChangeAspect="1"/>
                  </p:cNvGraphicFramePr>
                  <p:nvPr/>
                </p:nvGraphicFramePr>
                <p:xfrm>
                  <a:off x="5328" y="3600"/>
                  <a:ext cx="288" cy="288"/>
                </p:xfrm>
                <a:graphic>
                  <a:graphicData uri="http://schemas.openxmlformats.org/presentationml/2006/ole">
                    <mc:AlternateContent xmlns:mc="http://schemas.openxmlformats.org/markup-compatibility/2006">
                      <mc:Choice xmlns:v="urn:schemas-microsoft-com:vml" Requires="v">
                        <p:oleObj spid="_x0000_s37589" name="Equation" r:id="rId25" imgW="114300" imgH="114300" progId="Equation.3">
                          <p:embed/>
                        </p:oleObj>
                      </mc:Choice>
                      <mc:Fallback>
                        <p:oleObj name="Equation" r:id="rId25" imgW="114300" imgH="11430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28" y="360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0" name="Object 20"/>
                  <p:cNvGraphicFramePr>
                    <a:graphicFrameLocks noChangeAspect="1"/>
                  </p:cNvGraphicFramePr>
                  <p:nvPr/>
                </p:nvGraphicFramePr>
                <p:xfrm>
                  <a:off x="5136" y="3552"/>
                  <a:ext cx="288" cy="288"/>
                </p:xfrm>
                <a:graphic>
                  <a:graphicData uri="http://schemas.openxmlformats.org/presentationml/2006/ole">
                    <mc:AlternateContent xmlns:mc="http://schemas.openxmlformats.org/markup-compatibility/2006">
                      <mc:Choice xmlns:v="urn:schemas-microsoft-com:vml" Requires="v">
                        <p:oleObj spid="_x0000_s37590" name="Equation" r:id="rId27" imgW="114300" imgH="114300" progId="Equation.3">
                          <p:embed/>
                        </p:oleObj>
                      </mc:Choice>
                      <mc:Fallback>
                        <p:oleObj name="Equation" r:id="rId27" imgW="114300" imgH="1143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36" y="3552"/>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1" name="Object 21"/>
                  <p:cNvGraphicFramePr>
                    <a:graphicFrameLocks noChangeAspect="1"/>
                  </p:cNvGraphicFramePr>
                  <p:nvPr/>
                </p:nvGraphicFramePr>
                <p:xfrm>
                  <a:off x="4992" y="3408"/>
                  <a:ext cx="288" cy="288"/>
                </p:xfrm>
                <a:graphic>
                  <a:graphicData uri="http://schemas.openxmlformats.org/presentationml/2006/ole">
                    <mc:AlternateContent xmlns:mc="http://schemas.openxmlformats.org/markup-compatibility/2006">
                      <mc:Choice xmlns:v="urn:schemas-microsoft-com:vml" Requires="v">
                        <p:oleObj spid="_x0000_s37591" name="Equation" r:id="rId29" imgW="114300" imgH="114300" progId="Equation.3">
                          <p:embed/>
                        </p:oleObj>
                      </mc:Choice>
                      <mc:Fallback>
                        <p:oleObj name="Equation" r:id="rId29" imgW="114300" imgH="1143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92" y="340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2" name="Object 22"/>
                  <p:cNvGraphicFramePr>
                    <a:graphicFrameLocks noChangeAspect="1"/>
                  </p:cNvGraphicFramePr>
                  <p:nvPr/>
                </p:nvGraphicFramePr>
                <p:xfrm>
                  <a:off x="5184" y="2976"/>
                  <a:ext cx="288" cy="288"/>
                </p:xfrm>
                <a:graphic>
                  <a:graphicData uri="http://schemas.openxmlformats.org/presentationml/2006/ole">
                    <mc:AlternateContent xmlns:mc="http://schemas.openxmlformats.org/markup-compatibility/2006">
                      <mc:Choice xmlns:v="urn:schemas-microsoft-com:vml" Requires="v">
                        <p:oleObj spid="_x0000_s37592" name="Equation" r:id="rId31" imgW="114300" imgH="114300" progId="Equation.3">
                          <p:embed/>
                        </p:oleObj>
                      </mc:Choice>
                      <mc:Fallback>
                        <p:oleObj name="Equation" r:id="rId31" imgW="114300" imgH="1143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184"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3" name="Object 23"/>
                  <p:cNvGraphicFramePr>
                    <a:graphicFrameLocks noChangeAspect="1"/>
                  </p:cNvGraphicFramePr>
                  <p:nvPr/>
                </p:nvGraphicFramePr>
                <p:xfrm>
                  <a:off x="5376" y="2976"/>
                  <a:ext cx="288" cy="288"/>
                </p:xfrm>
                <a:graphic>
                  <a:graphicData uri="http://schemas.openxmlformats.org/presentationml/2006/ole">
                    <mc:AlternateContent xmlns:mc="http://schemas.openxmlformats.org/markup-compatibility/2006">
                      <mc:Choice xmlns:v="urn:schemas-microsoft-com:vml" Requires="v">
                        <p:oleObj spid="_x0000_s37593" name="Equation" r:id="rId33" imgW="114300" imgH="114300" progId="Equation.3">
                          <p:embed/>
                        </p:oleObj>
                      </mc:Choice>
                      <mc:Fallback>
                        <p:oleObj name="Equation" r:id="rId33" imgW="114300" imgH="1143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76" y="297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24" name="Object 24"/>
                  <p:cNvGraphicFramePr>
                    <a:graphicFrameLocks noChangeAspect="1"/>
                  </p:cNvGraphicFramePr>
                  <p:nvPr/>
                </p:nvGraphicFramePr>
                <p:xfrm>
                  <a:off x="5232" y="2640"/>
                  <a:ext cx="288" cy="288"/>
                </p:xfrm>
                <a:graphic>
                  <a:graphicData uri="http://schemas.openxmlformats.org/presentationml/2006/ole">
                    <mc:AlternateContent xmlns:mc="http://schemas.openxmlformats.org/markup-compatibility/2006">
                      <mc:Choice xmlns:v="urn:schemas-microsoft-com:vml" Requires="v">
                        <p:oleObj spid="_x0000_s37594" name="Equation" r:id="rId35" imgW="114300" imgH="114300" progId="Equation.3">
                          <p:embed/>
                        </p:oleObj>
                      </mc:Choice>
                      <mc:Fallback>
                        <p:oleObj name="Equation" r:id="rId35" imgW="114300" imgH="1143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232" y="2640"/>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grpSp>
          <p:nvGrpSpPr>
            <p:cNvPr id="11301" name="Group 25"/>
            <p:cNvGrpSpPr>
              <a:grpSpLocks/>
            </p:cNvGrpSpPr>
            <p:nvPr/>
          </p:nvGrpSpPr>
          <p:grpSpPr bwMode="auto">
            <a:xfrm>
              <a:off x="4560" y="1576"/>
              <a:ext cx="377" cy="392"/>
              <a:chOff x="4512" y="1845"/>
              <a:chExt cx="377" cy="392"/>
            </a:xfrm>
          </p:grpSpPr>
          <p:sp>
            <p:nvSpPr>
              <p:cNvPr id="11302" name="Oval 26"/>
              <p:cNvSpPr>
                <a:spLocks noChangeArrowheads="1"/>
              </p:cNvSpPr>
              <p:nvPr/>
            </p:nvSpPr>
            <p:spPr bwMode="auto">
              <a:xfrm>
                <a:off x="4800" y="1845"/>
                <a:ext cx="89" cy="104"/>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1303" name="Object 27"/>
              <p:cNvGraphicFramePr>
                <a:graphicFrameLocks noChangeAspect="1"/>
              </p:cNvGraphicFramePr>
              <p:nvPr/>
            </p:nvGraphicFramePr>
            <p:xfrm>
              <a:off x="4512" y="1853"/>
              <a:ext cx="355" cy="384"/>
            </p:xfrm>
            <a:graphic>
              <a:graphicData uri="http://schemas.openxmlformats.org/presentationml/2006/ole">
                <mc:AlternateContent xmlns:mc="http://schemas.openxmlformats.org/markup-compatibility/2006">
                  <mc:Choice xmlns:v="urn:schemas-microsoft-com:vml" Requires="v">
                    <p:oleObj spid="_x0000_s37595" name="Equation" r:id="rId37" imgW="123757" imgH="133440" progId="Equation.3">
                      <p:embed/>
                    </p:oleObj>
                  </mc:Choice>
                  <mc:Fallback>
                    <p:oleObj name="Equation" r:id="rId37" imgW="123757" imgH="1334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512" y="1853"/>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5916" name="Group 28"/>
          <p:cNvGrpSpPr>
            <a:grpSpLocks/>
          </p:cNvGrpSpPr>
          <p:nvPr/>
        </p:nvGrpSpPr>
        <p:grpSpPr bwMode="auto">
          <a:xfrm>
            <a:off x="4925888" y="917104"/>
            <a:ext cx="1219200" cy="1066800"/>
            <a:chOff x="3120" y="864"/>
            <a:chExt cx="768" cy="672"/>
          </a:xfrm>
        </p:grpSpPr>
        <p:graphicFrame>
          <p:nvGraphicFramePr>
            <p:cNvPr id="11296" name="Object 29"/>
            <p:cNvGraphicFramePr>
              <a:graphicFrameLocks noChangeAspect="1"/>
            </p:cNvGraphicFramePr>
            <p:nvPr/>
          </p:nvGraphicFramePr>
          <p:xfrm>
            <a:off x="3120" y="864"/>
            <a:ext cx="432" cy="403"/>
          </p:xfrm>
          <a:graphic>
            <a:graphicData uri="http://schemas.openxmlformats.org/presentationml/2006/ole">
              <mc:AlternateContent xmlns:mc="http://schemas.openxmlformats.org/markup-compatibility/2006">
                <mc:Choice xmlns:v="urn:schemas-microsoft-com:vml" Requires="v">
                  <p:oleObj spid="_x0000_s37596" name="Equation" r:id="rId39" imgW="161857" imgH="152310" progId="Equation.3">
                    <p:embed/>
                  </p:oleObj>
                </mc:Choice>
                <mc:Fallback>
                  <p:oleObj name="Equation" r:id="rId39" imgW="161857" imgH="15231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20" y="864"/>
                          <a:ext cx="432"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1297" name="Group 30"/>
            <p:cNvGrpSpPr>
              <a:grpSpLocks/>
            </p:cNvGrpSpPr>
            <p:nvPr/>
          </p:nvGrpSpPr>
          <p:grpSpPr bwMode="auto">
            <a:xfrm>
              <a:off x="3600" y="1248"/>
              <a:ext cx="288" cy="288"/>
              <a:chOff x="2784" y="1128"/>
              <a:chExt cx="288" cy="288"/>
            </a:xfrm>
          </p:grpSpPr>
          <p:sp>
            <p:nvSpPr>
              <p:cNvPr id="11298" name="Oval 31"/>
              <p:cNvSpPr>
                <a:spLocks noChangeArrowheads="1"/>
              </p:cNvSpPr>
              <p:nvPr/>
            </p:nvSpPr>
            <p:spPr bwMode="auto">
              <a:xfrm>
                <a:off x="2784" y="1152"/>
                <a:ext cx="240" cy="240"/>
              </a:xfrm>
              <a:prstGeom prst="ellipse">
                <a:avLst/>
              </a:prstGeom>
              <a:solidFill>
                <a:srgbClr val="FFFFFF"/>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1299" name="Object 32"/>
              <p:cNvGraphicFramePr>
                <a:graphicFrameLocks noChangeAspect="1"/>
              </p:cNvGraphicFramePr>
              <p:nvPr/>
            </p:nvGraphicFramePr>
            <p:xfrm>
              <a:off x="2784" y="1128"/>
              <a:ext cx="288" cy="288"/>
            </p:xfrm>
            <a:graphic>
              <a:graphicData uri="http://schemas.openxmlformats.org/presentationml/2006/ole">
                <mc:AlternateContent xmlns:mc="http://schemas.openxmlformats.org/markup-compatibility/2006">
                  <mc:Choice xmlns:v="urn:schemas-microsoft-com:vml" Requires="v">
                    <p:oleObj spid="_x0000_s37597" name="Equation" r:id="rId41" imgW="114300" imgH="114300" progId="Equation.3">
                      <p:embed/>
                    </p:oleObj>
                  </mc:Choice>
                  <mc:Fallback>
                    <p:oleObj name="Equation" r:id="rId41" imgW="114300" imgH="114300"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784" y="112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1268" name="Group 33"/>
          <p:cNvGrpSpPr>
            <a:grpSpLocks/>
          </p:cNvGrpSpPr>
          <p:nvPr/>
        </p:nvGrpSpPr>
        <p:grpSpPr bwMode="auto">
          <a:xfrm>
            <a:off x="457200" y="404664"/>
            <a:ext cx="3505200" cy="1116013"/>
            <a:chOff x="288" y="432"/>
            <a:chExt cx="2208" cy="703"/>
          </a:xfrm>
        </p:grpSpPr>
        <p:sp>
          <p:nvSpPr>
            <p:cNvPr id="11294" name="Text Box 34"/>
            <p:cNvSpPr txBox="1">
              <a:spLocks noChangeArrowheads="1"/>
            </p:cNvSpPr>
            <p:nvPr/>
          </p:nvSpPr>
          <p:spPr bwMode="auto">
            <a:xfrm>
              <a:off x="288" y="624"/>
              <a:ext cx="1252" cy="33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FFFFFF"/>
                  </a:solidFill>
                  <a:latin typeface="Times New Roman" pitchFamily="18" charset="0"/>
                </a:defRPr>
              </a:lvl1pPr>
            </a:lstStyle>
            <a:p>
              <a:r>
                <a:rPr lang="zh-CN" altLang="en-US" dirty="0"/>
                <a:t>电荷面密度</a:t>
              </a:r>
            </a:p>
          </p:txBody>
        </p:sp>
        <p:graphicFrame>
          <p:nvGraphicFramePr>
            <p:cNvPr id="11295" name="Object 35"/>
            <p:cNvGraphicFramePr>
              <a:graphicFrameLocks noChangeAspect="1"/>
            </p:cNvGraphicFramePr>
            <p:nvPr/>
          </p:nvGraphicFramePr>
          <p:xfrm>
            <a:off x="1632" y="432"/>
            <a:ext cx="864" cy="703"/>
          </p:xfrm>
          <a:graphic>
            <a:graphicData uri="http://schemas.openxmlformats.org/presentationml/2006/ole">
              <mc:AlternateContent xmlns:mc="http://schemas.openxmlformats.org/markup-compatibility/2006">
                <mc:Choice xmlns:v="urn:schemas-microsoft-com:vml" Requires="v">
                  <p:oleObj spid="_x0000_s37598" name="Equation" r:id="rId43" imgW="888614" imgH="723586" progId="Equation.3">
                    <p:embed/>
                  </p:oleObj>
                </mc:Choice>
                <mc:Fallback>
                  <p:oleObj name="Equation" r:id="rId43" imgW="888614" imgH="723586"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632" y="432"/>
                          <a:ext cx="864" cy="7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5924" name="Object 36"/>
          <p:cNvGraphicFramePr>
            <a:graphicFrameLocks noChangeAspect="1"/>
          </p:cNvGraphicFramePr>
          <p:nvPr>
            <p:extLst>
              <p:ext uri="{D42A27DB-BD31-4B8C-83A1-F6EECF244321}">
                <p14:modId xmlns:p14="http://schemas.microsoft.com/office/powerpoint/2010/main" val="169728389"/>
              </p:ext>
            </p:extLst>
          </p:nvPr>
        </p:nvGraphicFramePr>
        <p:xfrm>
          <a:off x="501526" y="1776264"/>
          <a:ext cx="3854450" cy="1355725"/>
        </p:xfrm>
        <a:graphic>
          <a:graphicData uri="http://schemas.openxmlformats.org/presentationml/2006/ole">
            <mc:AlternateContent xmlns:mc="http://schemas.openxmlformats.org/markup-compatibility/2006">
              <mc:Choice xmlns:v="urn:schemas-microsoft-com:vml" Requires="v">
                <p:oleObj spid="_x0000_s37599" name="Equation" r:id="rId45" imgW="1193800" imgH="444500" progId="Equation.3">
                  <p:embed/>
                </p:oleObj>
              </mc:Choice>
              <mc:Fallback>
                <p:oleObj name="Equation" r:id="rId45" imgW="1193800" imgH="444500" progId="Equation.3">
                  <p:embed/>
                  <p:pic>
                    <p:nvPicPr>
                      <p:cNvPr id="0" name=""/>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01526" y="1776264"/>
                        <a:ext cx="3854450" cy="1355725"/>
                      </a:xfrm>
                      <a:prstGeom prst="rect">
                        <a:avLst/>
                      </a:prstGeom>
                      <a:noFill/>
                      <a:ln w="38100">
                        <a:solidFill>
                          <a:srgbClr val="FF0000"/>
                        </a:solidFill>
                        <a:miter lim="800000"/>
                        <a:headEnd/>
                        <a:tailEnd/>
                      </a:ln>
                      <a:effectLst/>
                    </p:spPr>
                  </p:pic>
                </p:oleObj>
              </mc:Fallback>
            </mc:AlternateContent>
          </a:graphicData>
        </a:graphic>
      </p:graphicFrame>
      <p:grpSp>
        <p:nvGrpSpPr>
          <p:cNvPr id="165925" name="Group 37"/>
          <p:cNvGrpSpPr>
            <a:grpSpLocks/>
          </p:cNvGrpSpPr>
          <p:nvPr/>
        </p:nvGrpSpPr>
        <p:grpSpPr bwMode="auto">
          <a:xfrm>
            <a:off x="4697288" y="3886200"/>
            <a:ext cx="4267200" cy="2286000"/>
            <a:chOff x="2976" y="2448"/>
            <a:chExt cx="2688" cy="1440"/>
          </a:xfrm>
        </p:grpSpPr>
        <p:sp>
          <p:nvSpPr>
            <p:cNvPr id="11291" name="Rectangle 38"/>
            <p:cNvSpPr>
              <a:spLocks noChangeArrowheads="1"/>
            </p:cNvSpPr>
            <p:nvPr/>
          </p:nvSpPr>
          <p:spPr bwMode="auto">
            <a:xfrm>
              <a:off x="2976" y="2448"/>
              <a:ext cx="2688" cy="1440"/>
            </a:xfrm>
            <a:prstGeom prst="rect">
              <a:avLst/>
            </a:prstGeom>
            <a:solidFill>
              <a:srgbClr val="FFFFFF"/>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1292" name="Freeform 39"/>
            <p:cNvSpPr>
              <a:spLocks/>
            </p:cNvSpPr>
            <p:nvPr/>
          </p:nvSpPr>
          <p:spPr bwMode="auto">
            <a:xfrm>
              <a:off x="3216" y="2880"/>
              <a:ext cx="816" cy="752"/>
            </a:xfrm>
            <a:custGeom>
              <a:avLst/>
              <a:gdLst>
                <a:gd name="T0" fmla="*/ 0 w 816"/>
                <a:gd name="T1" fmla="*/ 752 h 752"/>
                <a:gd name="T2" fmla="*/ 96 w 816"/>
                <a:gd name="T3" fmla="*/ 416 h 752"/>
                <a:gd name="T4" fmla="*/ 240 w 816"/>
                <a:gd name="T5" fmla="*/ 224 h 752"/>
                <a:gd name="T6" fmla="*/ 384 w 816"/>
                <a:gd name="T7" fmla="*/ 224 h 752"/>
                <a:gd name="T8" fmla="*/ 720 w 816"/>
                <a:gd name="T9" fmla="*/ 32 h 752"/>
                <a:gd name="T10" fmla="*/ 816 w 816"/>
                <a:gd name="T11" fmla="*/ 32 h 7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6" h="752">
                  <a:moveTo>
                    <a:pt x="0" y="752"/>
                  </a:moveTo>
                  <a:cubicBezTo>
                    <a:pt x="28" y="628"/>
                    <a:pt x="56" y="504"/>
                    <a:pt x="96" y="416"/>
                  </a:cubicBezTo>
                  <a:cubicBezTo>
                    <a:pt x="136" y="328"/>
                    <a:pt x="192" y="256"/>
                    <a:pt x="240" y="224"/>
                  </a:cubicBezTo>
                  <a:cubicBezTo>
                    <a:pt x="288" y="192"/>
                    <a:pt x="304" y="256"/>
                    <a:pt x="384" y="224"/>
                  </a:cubicBezTo>
                  <a:cubicBezTo>
                    <a:pt x="464" y="192"/>
                    <a:pt x="648" y="64"/>
                    <a:pt x="720" y="32"/>
                  </a:cubicBezTo>
                  <a:cubicBezTo>
                    <a:pt x="792" y="0"/>
                    <a:pt x="804" y="16"/>
                    <a:pt x="816" y="32"/>
                  </a:cubicBezTo>
                </a:path>
              </a:pathLst>
            </a:custGeom>
            <a:noFill/>
            <a:ln w="57150" cmpd="sng">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1293" name="Object 40"/>
            <p:cNvGraphicFramePr>
              <a:graphicFrameLocks noChangeAspect="1"/>
            </p:cNvGraphicFramePr>
            <p:nvPr/>
          </p:nvGraphicFramePr>
          <p:xfrm>
            <a:off x="3072" y="2976"/>
            <a:ext cx="295" cy="384"/>
          </p:xfrm>
          <a:graphic>
            <a:graphicData uri="http://schemas.openxmlformats.org/presentationml/2006/ole">
              <mc:AlternateContent xmlns:mc="http://schemas.openxmlformats.org/markup-compatibility/2006">
                <mc:Choice xmlns:v="urn:schemas-microsoft-com:vml" Requires="v">
                  <p:oleObj spid="_x0000_s37600" name="公式" r:id="rId47" imgW="126780" imgH="164814" progId="Equation.3">
                    <p:embed/>
                  </p:oleObj>
                </mc:Choice>
                <mc:Fallback>
                  <p:oleObj name="公式" r:id="rId4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976"/>
                          <a:ext cx="29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5929" name="Group 41"/>
          <p:cNvGrpSpPr>
            <a:grpSpLocks/>
          </p:cNvGrpSpPr>
          <p:nvPr/>
        </p:nvGrpSpPr>
        <p:grpSpPr bwMode="auto">
          <a:xfrm>
            <a:off x="5535488" y="4191000"/>
            <a:ext cx="538163" cy="609600"/>
            <a:chOff x="672" y="2208"/>
            <a:chExt cx="339" cy="384"/>
          </a:xfrm>
        </p:grpSpPr>
        <p:sp>
          <p:nvSpPr>
            <p:cNvPr id="11289" name="Line 42"/>
            <p:cNvSpPr>
              <a:spLocks noChangeShapeType="1"/>
            </p:cNvSpPr>
            <p:nvPr/>
          </p:nvSpPr>
          <p:spPr bwMode="auto">
            <a:xfrm flipV="1">
              <a:off x="912" y="2544"/>
              <a:ext cx="96" cy="48"/>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1290" name="Object 43"/>
            <p:cNvGraphicFramePr>
              <a:graphicFrameLocks noChangeAspect="1"/>
            </p:cNvGraphicFramePr>
            <p:nvPr/>
          </p:nvGraphicFramePr>
          <p:xfrm>
            <a:off x="672" y="2208"/>
            <a:ext cx="339" cy="339"/>
          </p:xfrm>
          <a:graphic>
            <a:graphicData uri="http://schemas.openxmlformats.org/presentationml/2006/ole">
              <mc:AlternateContent xmlns:mc="http://schemas.openxmlformats.org/markup-compatibility/2006">
                <mc:Choice xmlns:v="urn:schemas-microsoft-com:vml" Requires="v">
                  <p:oleObj spid="_x0000_s37601" name="Equation" r:id="rId48" imgW="253780" imgH="253780" progId="Equation.3">
                    <p:embed/>
                  </p:oleObj>
                </mc:Choice>
                <mc:Fallback>
                  <p:oleObj name="Equation" r:id="rId48" imgW="253780" imgH="253780" progId="Equation.3">
                    <p:embed/>
                    <p:pic>
                      <p:nvPicPr>
                        <p:cNvPr id="0" nam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72" y="2208"/>
                          <a:ext cx="339" cy="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5932" name="Group 44"/>
          <p:cNvGrpSpPr>
            <a:grpSpLocks/>
          </p:cNvGrpSpPr>
          <p:nvPr/>
        </p:nvGrpSpPr>
        <p:grpSpPr bwMode="auto">
          <a:xfrm>
            <a:off x="457200" y="3594100"/>
            <a:ext cx="3581400" cy="1130300"/>
            <a:chOff x="336" y="2264"/>
            <a:chExt cx="2256" cy="712"/>
          </a:xfrm>
        </p:grpSpPr>
        <p:sp>
          <p:nvSpPr>
            <p:cNvPr id="11287" name="Text Box 45"/>
            <p:cNvSpPr txBox="1">
              <a:spLocks noChangeArrowheads="1"/>
            </p:cNvSpPr>
            <p:nvPr/>
          </p:nvSpPr>
          <p:spPr bwMode="auto">
            <a:xfrm>
              <a:off x="336" y="2400"/>
              <a:ext cx="1252" cy="33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FFFFFF"/>
                  </a:solidFill>
                  <a:latin typeface="Times New Roman" pitchFamily="18" charset="0"/>
                </a:defRPr>
              </a:lvl1pPr>
            </a:lstStyle>
            <a:p>
              <a:r>
                <a:rPr lang="zh-CN" altLang="en-US" dirty="0"/>
                <a:t>电荷线密度</a:t>
              </a:r>
            </a:p>
          </p:txBody>
        </p:sp>
        <p:graphicFrame>
          <p:nvGraphicFramePr>
            <p:cNvPr id="11288" name="Object 46"/>
            <p:cNvGraphicFramePr>
              <a:graphicFrameLocks noChangeAspect="1"/>
            </p:cNvGraphicFramePr>
            <p:nvPr/>
          </p:nvGraphicFramePr>
          <p:xfrm>
            <a:off x="1728" y="2264"/>
            <a:ext cx="864" cy="712"/>
          </p:xfrm>
          <a:graphic>
            <a:graphicData uri="http://schemas.openxmlformats.org/presentationml/2006/ole">
              <mc:AlternateContent xmlns:mc="http://schemas.openxmlformats.org/markup-compatibility/2006">
                <mc:Choice xmlns:v="urn:schemas-microsoft-com:vml" Requires="v">
                  <p:oleObj spid="_x0000_s37602" name="Equation" r:id="rId50" imgW="736600" imgH="609600" progId="Equation.3">
                    <p:embed/>
                  </p:oleObj>
                </mc:Choice>
                <mc:Fallback>
                  <p:oleObj name="Equation" r:id="rId50" imgW="736600" imgH="609600" progId="Equation.3">
                    <p:embed/>
                    <p:pic>
                      <p:nvPicPr>
                        <p:cNvPr id="0" name=""/>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728" y="2264"/>
                          <a:ext cx="864" cy="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65935" name="Object 47"/>
          <p:cNvGraphicFramePr>
            <a:graphicFrameLocks noChangeAspect="1"/>
          </p:cNvGraphicFramePr>
          <p:nvPr>
            <p:extLst>
              <p:ext uri="{D42A27DB-BD31-4B8C-83A1-F6EECF244321}">
                <p14:modId xmlns:p14="http://schemas.microsoft.com/office/powerpoint/2010/main" val="3590389967"/>
              </p:ext>
            </p:extLst>
          </p:nvPr>
        </p:nvGraphicFramePr>
        <p:xfrm>
          <a:off x="473968" y="4800600"/>
          <a:ext cx="3810000" cy="1365250"/>
        </p:xfrm>
        <a:graphic>
          <a:graphicData uri="http://schemas.openxmlformats.org/presentationml/2006/ole">
            <mc:AlternateContent xmlns:mc="http://schemas.openxmlformats.org/markup-compatibility/2006">
              <mc:Choice xmlns:v="urn:schemas-microsoft-com:vml" Requires="v">
                <p:oleObj spid="_x0000_s37603" name="Equation" r:id="rId52" imgW="1155199" imgH="444307" progId="Equation.3">
                  <p:embed/>
                </p:oleObj>
              </mc:Choice>
              <mc:Fallback>
                <p:oleObj name="Equation" r:id="rId52" imgW="1155199" imgH="444307" progId="Equation.3">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73968" y="4800600"/>
                        <a:ext cx="3810000" cy="1365250"/>
                      </a:xfrm>
                      <a:prstGeom prst="rect">
                        <a:avLst/>
                      </a:prstGeom>
                      <a:noFill/>
                      <a:ln w="38100">
                        <a:solidFill>
                          <a:srgbClr val="FF0000"/>
                        </a:solidFill>
                        <a:miter lim="800000"/>
                        <a:headEnd/>
                        <a:tailEnd/>
                      </a:ln>
                      <a:effectLst/>
                    </p:spPr>
                  </p:pic>
                </p:oleObj>
              </mc:Fallback>
            </mc:AlternateContent>
          </a:graphicData>
        </a:graphic>
      </p:graphicFrame>
      <p:grpSp>
        <p:nvGrpSpPr>
          <p:cNvPr id="165936" name="Group 48"/>
          <p:cNvGrpSpPr>
            <a:grpSpLocks/>
          </p:cNvGrpSpPr>
          <p:nvPr/>
        </p:nvGrpSpPr>
        <p:grpSpPr bwMode="auto">
          <a:xfrm>
            <a:off x="6068888" y="1374304"/>
            <a:ext cx="2667000" cy="990600"/>
            <a:chOff x="3840" y="1152"/>
            <a:chExt cx="1680" cy="624"/>
          </a:xfrm>
        </p:grpSpPr>
        <p:sp>
          <p:nvSpPr>
            <p:cNvPr id="11283" name="Freeform 49"/>
            <p:cNvSpPr>
              <a:spLocks/>
            </p:cNvSpPr>
            <p:nvPr/>
          </p:nvSpPr>
          <p:spPr bwMode="auto">
            <a:xfrm>
              <a:off x="4924" y="1648"/>
              <a:ext cx="596" cy="128"/>
            </a:xfrm>
            <a:custGeom>
              <a:avLst/>
              <a:gdLst>
                <a:gd name="T0" fmla="*/ 0 w 596"/>
                <a:gd name="T1" fmla="*/ 0 h 128"/>
                <a:gd name="T2" fmla="*/ 596 w 596"/>
                <a:gd name="T3" fmla="*/ 128 h 128"/>
                <a:gd name="T4" fmla="*/ 0 60000 65536"/>
                <a:gd name="T5" fmla="*/ 0 60000 65536"/>
              </a:gdLst>
              <a:ahLst/>
              <a:cxnLst>
                <a:cxn ang="T4">
                  <a:pos x="T0" y="T1"/>
                </a:cxn>
                <a:cxn ang="T5">
                  <a:pos x="T2" y="T3"/>
                </a:cxn>
              </a:cxnLst>
              <a:rect l="0" t="0" r="r" b="b"/>
              <a:pathLst>
                <a:path w="596" h="128">
                  <a:moveTo>
                    <a:pt x="0" y="0"/>
                  </a:moveTo>
                  <a:lnTo>
                    <a:pt x="596" y="128"/>
                  </a:lnTo>
                </a:path>
              </a:pathLst>
            </a:custGeom>
            <a:noFill/>
            <a:ln w="38100">
              <a:solidFill>
                <a:srgbClr val="0000FF"/>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1284" name="Object 50"/>
            <p:cNvGraphicFramePr>
              <a:graphicFrameLocks noChangeAspect="1"/>
            </p:cNvGraphicFramePr>
            <p:nvPr/>
          </p:nvGraphicFramePr>
          <p:xfrm>
            <a:off x="5147" y="1357"/>
            <a:ext cx="373" cy="323"/>
          </p:xfrm>
          <a:graphic>
            <a:graphicData uri="http://schemas.openxmlformats.org/presentationml/2006/ole">
              <mc:AlternateContent xmlns:mc="http://schemas.openxmlformats.org/markup-compatibility/2006">
                <mc:Choice xmlns:v="urn:schemas-microsoft-com:vml" Requires="v">
                  <p:oleObj spid="_x0000_s37604" name="Equation" r:id="rId54" imgW="304800" imgH="247740" progId="Equation.3">
                    <p:embed/>
                  </p:oleObj>
                </mc:Choice>
                <mc:Fallback>
                  <p:oleObj name="Equation" r:id="rId54" imgW="304800" imgH="247740" progId="Equation.3">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147" y="1357"/>
                          <a:ext cx="373"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5" name="Line 51"/>
            <p:cNvSpPr>
              <a:spLocks noChangeShapeType="1"/>
            </p:cNvSpPr>
            <p:nvPr/>
          </p:nvSpPr>
          <p:spPr bwMode="auto">
            <a:xfrm>
              <a:off x="3840" y="1425"/>
              <a:ext cx="1027" cy="207"/>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1286" name="Object 52"/>
            <p:cNvGraphicFramePr>
              <a:graphicFrameLocks noChangeAspect="1"/>
            </p:cNvGraphicFramePr>
            <p:nvPr/>
          </p:nvGraphicFramePr>
          <p:xfrm>
            <a:off x="4353" y="1152"/>
            <a:ext cx="348" cy="432"/>
          </p:xfrm>
          <a:graphic>
            <a:graphicData uri="http://schemas.openxmlformats.org/presentationml/2006/ole">
              <mc:AlternateContent xmlns:mc="http://schemas.openxmlformats.org/markup-compatibility/2006">
                <mc:Choice xmlns:v="urn:schemas-microsoft-com:vml" Requires="v">
                  <p:oleObj spid="_x0000_s37605" name="公式" r:id="rId56" imgW="126835" imgH="152202" progId="Equation.3">
                    <p:embed/>
                  </p:oleObj>
                </mc:Choice>
                <mc:Fallback>
                  <p:oleObj name="公式" r:id="rId56" imgW="126835" imgH="152202" progId="Equation.3">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353" y="1152"/>
                          <a:ext cx="348"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5941" name="Group 53"/>
          <p:cNvGrpSpPr>
            <a:grpSpLocks/>
          </p:cNvGrpSpPr>
          <p:nvPr/>
        </p:nvGrpSpPr>
        <p:grpSpPr bwMode="auto">
          <a:xfrm>
            <a:off x="5992688" y="4344988"/>
            <a:ext cx="2743200" cy="989012"/>
            <a:chOff x="3792" y="2737"/>
            <a:chExt cx="1728" cy="623"/>
          </a:xfrm>
        </p:grpSpPr>
        <p:sp>
          <p:nvSpPr>
            <p:cNvPr id="11279" name="Freeform 54"/>
            <p:cNvSpPr>
              <a:spLocks/>
            </p:cNvSpPr>
            <p:nvPr/>
          </p:nvSpPr>
          <p:spPr bwMode="auto">
            <a:xfrm>
              <a:off x="4888" y="3228"/>
              <a:ext cx="632" cy="132"/>
            </a:xfrm>
            <a:custGeom>
              <a:avLst/>
              <a:gdLst>
                <a:gd name="T0" fmla="*/ 0 w 632"/>
                <a:gd name="T1" fmla="*/ 0 h 132"/>
                <a:gd name="T2" fmla="*/ 632 w 632"/>
                <a:gd name="T3" fmla="*/ 132 h 132"/>
                <a:gd name="T4" fmla="*/ 0 60000 65536"/>
                <a:gd name="T5" fmla="*/ 0 60000 65536"/>
              </a:gdLst>
              <a:ahLst/>
              <a:cxnLst>
                <a:cxn ang="T4">
                  <a:pos x="T0" y="T1"/>
                </a:cxn>
                <a:cxn ang="T5">
                  <a:pos x="T2" y="T3"/>
                </a:cxn>
              </a:cxnLst>
              <a:rect l="0" t="0" r="r" b="b"/>
              <a:pathLst>
                <a:path w="632" h="132">
                  <a:moveTo>
                    <a:pt x="0" y="0"/>
                  </a:moveTo>
                  <a:lnTo>
                    <a:pt x="632" y="132"/>
                  </a:lnTo>
                </a:path>
              </a:pathLst>
            </a:custGeom>
            <a:noFill/>
            <a:ln w="38100">
              <a:solidFill>
                <a:srgbClr val="0000FF"/>
              </a:solidFill>
              <a:round/>
              <a:headE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1280" name="Object 55"/>
            <p:cNvGraphicFramePr>
              <a:graphicFrameLocks noChangeAspect="1"/>
            </p:cNvGraphicFramePr>
            <p:nvPr/>
          </p:nvGraphicFramePr>
          <p:xfrm>
            <a:off x="5136" y="2894"/>
            <a:ext cx="384" cy="322"/>
          </p:xfrm>
          <a:graphic>
            <a:graphicData uri="http://schemas.openxmlformats.org/presentationml/2006/ole">
              <mc:AlternateContent xmlns:mc="http://schemas.openxmlformats.org/markup-compatibility/2006">
                <mc:Choice xmlns:v="urn:schemas-microsoft-com:vml" Requires="v">
                  <p:oleObj spid="_x0000_s37606" name="Equation" r:id="rId58" imgW="304800" imgH="247740" progId="Equation.3">
                    <p:embed/>
                  </p:oleObj>
                </mc:Choice>
                <mc:Fallback>
                  <p:oleObj name="Equation" r:id="rId58" imgW="304800" imgH="247740" progId="Equation.3">
                    <p:embed/>
                    <p:pic>
                      <p:nvPicPr>
                        <p:cNvPr id="0" nam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5136" y="2894"/>
                          <a:ext cx="384"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81" name="Line 56"/>
            <p:cNvSpPr>
              <a:spLocks noChangeShapeType="1"/>
            </p:cNvSpPr>
            <p:nvPr/>
          </p:nvSpPr>
          <p:spPr bwMode="auto">
            <a:xfrm>
              <a:off x="3792" y="3010"/>
              <a:ext cx="1056" cy="206"/>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1282" name="Object 57"/>
            <p:cNvGraphicFramePr>
              <a:graphicFrameLocks noChangeAspect="1"/>
            </p:cNvGraphicFramePr>
            <p:nvPr/>
          </p:nvGraphicFramePr>
          <p:xfrm>
            <a:off x="4320" y="2737"/>
            <a:ext cx="358" cy="431"/>
          </p:xfrm>
          <a:graphic>
            <a:graphicData uri="http://schemas.openxmlformats.org/presentationml/2006/ole">
              <mc:AlternateContent xmlns:mc="http://schemas.openxmlformats.org/markup-compatibility/2006">
                <mc:Choice xmlns:v="urn:schemas-microsoft-com:vml" Requires="v">
                  <p:oleObj spid="_x0000_s37607" name="公式" r:id="rId60" imgW="126835" imgH="152202" progId="Equation.3">
                    <p:embed/>
                  </p:oleObj>
                </mc:Choice>
                <mc:Fallback>
                  <p:oleObj name="公式" r:id="rId60" imgW="126835" imgH="152202" progId="Equation.3">
                    <p:embed/>
                    <p:pic>
                      <p:nvPicPr>
                        <p:cNvPr id="0" nam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4320" y="2737"/>
                          <a:ext cx="358"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5946" name="Group 58"/>
          <p:cNvGrpSpPr>
            <a:grpSpLocks/>
          </p:cNvGrpSpPr>
          <p:nvPr/>
        </p:nvGrpSpPr>
        <p:grpSpPr bwMode="auto">
          <a:xfrm>
            <a:off x="7135688" y="5016500"/>
            <a:ext cx="598488" cy="622300"/>
            <a:chOff x="4512" y="3160"/>
            <a:chExt cx="377" cy="392"/>
          </a:xfrm>
        </p:grpSpPr>
        <p:sp>
          <p:nvSpPr>
            <p:cNvPr id="11277" name="Oval 59"/>
            <p:cNvSpPr>
              <a:spLocks noChangeArrowheads="1"/>
            </p:cNvSpPr>
            <p:nvPr/>
          </p:nvSpPr>
          <p:spPr bwMode="auto">
            <a:xfrm>
              <a:off x="4800" y="3160"/>
              <a:ext cx="89" cy="104"/>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1278" name="Object 60"/>
            <p:cNvGraphicFramePr>
              <a:graphicFrameLocks noChangeAspect="1"/>
            </p:cNvGraphicFramePr>
            <p:nvPr/>
          </p:nvGraphicFramePr>
          <p:xfrm>
            <a:off x="4512" y="3168"/>
            <a:ext cx="355" cy="384"/>
          </p:xfrm>
          <a:graphic>
            <a:graphicData uri="http://schemas.openxmlformats.org/presentationml/2006/ole">
              <mc:AlternateContent xmlns:mc="http://schemas.openxmlformats.org/markup-compatibility/2006">
                <mc:Choice xmlns:v="urn:schemas-microsoft-com:vml" Requires="v">
                  <p:oleObj spid="_x0000_s37608" name="Equation" r:id="rId61" imgW="123757" imgH="133440" progId="Equation.3">
                    <p:embed/>
                  </p:oleObj>
                </mc:Choice>
                <mc:Fallback>
                  <p:oleObj name="Equation" r:id="rId61" imgW="123757" imgH="133440" progId="Equation.3">
                    <p:embed/>
                    <p:pic>
                      <p:nvPicPr>
                        <p:cNvPr id="0" name=""/>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512" y="3168"/>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131887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5916"/>
                                        </p:tgtEl>
                                        <p:attrNameLst>
                                          <p:attrName>style.visibility</p:attrName>
                                        </p:attrNameLst>
                                      </p:cBhvr>
                                      <p:to>
                                        <p:strVal val="visible"/>
                                      </p:to>
                                    </p:set>
                                    <p:animEffect transition="in" filter="box(in)">
                                      <p:cBhvr>
                                        <p:cTn id="7" dur="500"/>
                                        <p:tgtEl>
                                          <p:spTgt spid="165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65936"/>
                                        </p:tgtEl>
                                        <p:attrNameLst>
                                          <p:attrName>style.visibility</p:attrName>
                                        </p:attrNameLst>
                                      </p:cBhvr>
                                      <p:to>
                                        <p:strVal val="visible"/>
                                      </p:to>
                                    </p:set>
                                    <p:animEffect transition="in" filter="strips(downRight)">
                                      <p:cBhvr>
                                        <p:cTn id="12" dur="500"/>
                                        <p:tgtEl>
                                          <p:spTgt spid="1659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5924"/>
                                        </p:tgtEl>
                                        <p:attrNameLst>
                                          <p:attrName>style.visibility</p:attrName>
                                        </p:attrNameLst>
                                      </p:cBhvr>
                                      <p:to>
                                        <p:strVal val="visible"/>
                                      </p:to>
                                    </p:set>
                                    <p:animEffect transition="in" filter="blinds(horizontal)">
                                      <p:cBhvr>
                                        <p:cTn id="17" dur="500"/>
                                        <p:tgtEl>
                                          <p:spTgt spid="1659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65925"/>
                                        </p:tgtEl>
                                        <p:attrNameLst>
                                          <p:attrName>style.visibility</p:attrName>
                                        </p:attrNameLst>
                                      </p:cBhvr>
                                      <p:to>
                                        <p:strVal val="visible"/>
                                      </p:to>
                                    </p:set>
                                    <p:animEffect transition="in" filter="box(out)">
                                      <p:cBhvr>
                                        <p:cTn id="22" dur="500"/>
                                        <p:tgtEl>
                                          <p:spTgt spid="1659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65946"/>
                                        </p:tgtEl>
                                        <p:attrNameLst>
                                          <p:attrName>style.visibility</p:attrName>
                                        </p:attrNameLst>
                                      </p:cBhvr>
                                      <p:to>
                                        <p:strVal val="visible"/>
                                      </p:to>
                                    </p:set>
                                    <p:animEffect transition="in" filter="box(in)">
                                      <p:cBhvr>
                                        <p:cTn id="27" dur="500"/>
                                        <p:tgtEl>
                                          <p:spTgt spid="16594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65929"/>
                                        </p:tgtEl>
                                        <p:attrNameLst>
                                          <p:attrName>style.visibility</p:attrName>
                                        </p:attrNameLst>
                                      </p:cBhvr>
                                      <p:to>
                                        <p:strVal val="visible"/>
                                      </p:to>
                                    </p:set>
                                    <p:animEffect transition="in" filter="box(in)">
                                      <p:cBhvr>
                                        <p:cTn id="32" dur="500"/>
                                        <p:tgtEl>
                                          <p:spTgt spid="16592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65932"/>
                                        </p:tgtEl>
                                        <p:attrNameLst>
                                          <p:attrName>style.visibility</p:attrName>
                                        </p:attrNameLst>
                                      </p:cBhvr>
                                      <p:to>
                                        <p:strVal val="visible"/>
                                      </p:to>
                                    </p:set>
                                    <p:animEffect transition="in" filter="blinds(horizontal)">
                                      <p:cBhvr>
                                        <p:cTn id="37" dur="500"/>
                                        <p:tgtEl>
                                          <p:spTgt spid="1659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165941"/>
                                        </p:tgtEl>
                                        <p:attrNameLst>
                                          <p:attrName>style.visibility</p:attrName>
                                        </p:attrNameLst>
                                      </p:cBhvr>
                                      <p:to>
                                        <p:strVal val="visible"/>
                                      </p:to>
                                    </p:set>
                                    <p:animEffect transition="in" filter="strips(downRight)">
                                      <p:cBhvr>
                                        <p:cTn id="42" dur="500"/>
                                        <p:tgtEl>
                                          <p:spTgt spid="1659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5935"/>
                                        </p:tgtEl>
                                        <p:attrNameLst>
                                          <p:attrName>style.visibility</p:attrName>
                                        </p:attrNameLst>
                                      </p:cBhvr>
                                      <p:to>
                                        <p:strVal val="visible"/>
                                      </p:to>
                                    </p:set>
                                    <p:animEffect transition="in" filter="blinds(horizontal)">
                                      <p:cBhvr>
                                        <p:cTn id="47" dur="500"/>
                                        <p:tgtEl>
                                          <p:spTgt spid="165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179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45975" y="332656"/>
            <a:ext cx="7452050" cy="620269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84702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Group 2"/>
          <p:cNvGrpSpPr>
            <a:grpSpLocks/>
          </p:cNvGrpSpPr>
          <p:nvPr/>
        </p:nvGrpSpPr>
        <p:grpSpPr bwMode="auto">
          <a:xfrm>
            <a:off x="5535706" y="529335"/>
            <a:ext cx="3276600" cy="1828800"/>
            <a:chOff x="3504" y="864"/>
            <a:chExt cx="2064" cy="1152"/>
          </a:xfrm>
        </p:grpSpPr>
        <p:sp>
          <p:nvSpPr>
            <p:cNvPr id="12340" name="Rectangle 3"/>
            <p:cNvSpPr>
              <a:spLocks noChangeArrowheads="1"/>
            </p:cNvSpPr>
            <p:nvPr/>
          </p:nvSpPr>
          <p:spPr bwMode="auto">
            <a:xfrm>
              <a:off x="3504" y="864"/>
              <a:ext cx="2064" cy="1152"/>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2341" name="Object 4"/>
            <p:cNvGraphicFramePr>
              <a:graphicFrameLocks noChangeAspect="1"/>
            </p:cNvGraphicFramePr>
            <p:nvPr/>
          </p:nvGraphicFramePr>
          <p:xfrm>
            <a:off x="3552" y="1094"/>
            <a:ext cx="528" cy="361"/>
          </p:xfrm>
          <a:graphic>
            <a:graphicData uri="http://schemas.openxmlformats.org/presentationml/2006/ole">
              <mc:AlternateContent xmlns:mc="http://schemas.openxmlformats.org/markup-compatibility/2006">
                <mc:Choice xmlns:v="urn:schemas-microsoft-com:vml" Requires="v">
                  <p:oleObj spid="_x0000_s20466" name="Equation" r:id="rId3" imgW="241091" imgH="164957" progId="Equation.3">
                    <p:embed/>
                  </p:oleObj>
                </mc:Choice>
                <mc:Fallback>
                  <p:oleObj name="Equation" r:id="rId3" imgW="241091"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 y="1094"/>
                          <a:ext cx="528" cy="3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42" name="Object 5"/>
            <p:cNvGraphicFramePr>
              <a:graphicFrameLocks noChangeAspect="1"/>
            </p:cNvGraphicFramePr>
            <p:nvPr/>
          </p:nvGraphicFramePr>
          <p:xfrm>
            <a:off x="4944" y="1066"/>
            <a:ext cx="508" cy="374"/>
          </p:xfrm>
          <a:graphic>
            <a:graphicData uri="http://schemas.openxmlformats.org/presentationml/2006/ole">
              <mc:AlternateContent xmlns:mc="http://schemas.openxmlformats.org/markup-compatibility/2006">
                <mc:Choice xmlns:v="urn:schemas-microsoft-com:vml" Requires="v">
                  <p:oleObj spid="_x0000_s20467" name="Equation" r:id="rId5" imgW="241091" imgH="177646" progId="Equation.3">
                    <p:embed/>
                  </p:oleObj>
                </mc:Choice>
                <mc:Fallback>
                  <p:oleObj name="Equation" r:id="rId5" imgW="241091"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 y="1066"/>
                          <a:ext cx="508" cy="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2343" name="Group 6"/>
            <p:cNvGrpSpPr>
              <a:grpSpLocks/>
            </p:cNvGrpSpPr>
            <p:nvPr/>
          </p:nvGrpSpPr>
          <p:grpSpPr bwMode="auto">
            <a:xfrm>
              <a:off x="5188" y="1368"/>
              <a:ext cx="284" cy="284"/>
              <a:chOff x="5236" y="1728"/>
              <a:chExt cx="284" cy="284"/>
            </a:xfrm>
          </p:grpSpPr>
          <p:sp>
            <p:nvSpPr>
              <p:cNvPr id="12347" name="Oval 7"/>
              <p:cNvSpPr>
                <a:spLocks noChangeArrowheads="1"/>
              </p:cNvSpPr>
              <p:nvPr/>
            </p:nvSpPr>
            <p:spPr bwMode="auto">
              <a:xfrm>
                <a:off x="5250" y="1761"/>
                <a:ext cx="232" cy="232"/>
              </a:xfrm>
              <a:prstGeom prst="ellipse">
                <a:avLst/>
              </a:prstGeom>
              <a:solidFill>
                <a:srgbClr val="FFF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2348" name="Object 8"/>
              <p:cNvGraphicFramePr>
                <a:graphicFrameLocks noChangeAspect="1"/>
              </p:cNvGraphicFramePr>
              <p:nvPr/>
            </p:nvGraphicFramePr>
            <p:xfrm>
              <a:off x="5236" y="1728"/>
              <a:ext cx="284" cy="284"/>
            </p:xfrm>
            <a:graphic>
              <a:graphicData uri="http://schemas.openxmlformats.org/presentationml/2006/ole">
                <mc:AlternateContent xmlns:mc="http://schemas.openxmlformats.org/markup-compatibility/2006">
                  <mc:Choice xmlns:v="urn:schemas-microsoft-com:vml" Requires="v">
                    <p:oleObj spid="_x0000_s20468" name="Equation" r:id="rId7" imgW="139700" imgH="139700" progId="Equation.3">
                      <p:embed/>
                    </p:oleObj>
                  </mc:Choice>
                  <mc:Fallback>
                    <p:oleObj name="Equation" r:id="rId7" imgW="139700" imgH="139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 y="1728"/>
                            <a:ext cx="284"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2344" name="Group 9"/>
            <p:cNvGrpSpPr>
              <a:grpSpLocks/>
            </p:cNvGrpSpPr>
            <p:nvPr/>
          </p:nvGrpSpPr>
          <p:grpSpPr bwMode="auto">
            <a:xfrm>
              <a:off x="3600" y="1392"/>
              <a:ext cx="280" cy="232"/>
              <a:chOff x="3704" y="1776"/>
              <a:chExt cx="280" cy="232"/>
            </a:xfrm>
          </p:grpSpPr>
          <p:sp>
            <p:nvSpPr>
              <p:cNvPr id="12345" name="Oval 10"/>
              <p:cNvSpPr>
                <a:spLocks noChangeArrowheads="1"/>
              </p:cNvSpPr>
              <p:nvPr/>
            </p:nvSpPr>
            <p:spPr bwMode="auto">
              <a:xfrm>
                <a:off x="3717" y="1776"/>
                <a:ext cx="232" cy="232"/>
              </a:xfrm>
              <a:prstGeom prst="ellipse">
                <a:avLst/>
              </a:prstGeom>
              <a:solidFill>
                <a:srgbClr val="00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2346" name="Object 11"/>
              <p:cNvGraphicFramePr>
                <a:graphicFrameLocks noChangeAspect="1"/>
              </p:cNvGraphicFramePr>
              <p:nvPr/>
            </p:nvGraphicFramePr>
            <p:xfrm>
              <a:off x="3704" y="1800"/>
              <a:ext cx="280" cy="168"/>
            </p:xfrm>
            <a:graphic>
              <a:graphicData uri="http://schemas.openxmlformats.org/presentationml/2006/ole">
                <mc:AlternateContent xmlns:mc="http://schemas.openxmlformats.org/markup-compatibility/2006">
                  <mc:Choice xmlns:v="urn:schemas-microsoft-com:vml" Requires="v">
                    <p:oleObj spid="_x0000_s20469" name="Equation" r:id="rId9" imgW="95385" imgH="47715" progId="Equation.3">
                      <p:embed/>
                    </p:oleObj>
                  </mc:Choice>
                  <mc:Fallback>
                    <p:oleObj name="Equation" r:id="rId9" imgW="95385" imgH="4771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4" y="1800"/>
                            <a:ext cx="280"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6924" name="Group 12"/>
          <p:cNvGrpSpPr>
            <a:grpSpLocks/>
          </p:cNvGrpSpPr>
          <p:nvPr/>
        </p:nvGrpSpPr>
        <p:grpSpPr bwMode="auto">
          <a:xfrm>
            <a:off x="1143000" y="3970784"/>
            <a:ext cx="7086600" cy="2209800"/>
            <a:chOff x="720" y="2688"/>
            <a:chExt cx="4464" cy="1392"/>
          </a:xfrm>
        </p:grpSpPr>
        <p:sp>
          <p:nvSpPr>
            <p:cNvPr id="12334" name="Rectangle 13"/>
            <p:cNvSpPr>
              <a:spLocks noChangeArrowheads="1"/>
            </p:cNvSpPr>
            <p:nvPr/>
          </p:nvSpPr>
          <p:spPr bwMode="auto">
            <a:xfrm>
              <a:off x="720" y="2688"/>
              <a:ext cx="4464" cy="1392"/>
            </a:xfrm>
            <a:prstGeom prst="rect">
              <a:avLst/>
            </a:prstGeom>
            <a:solidFill>
              <a:schemeClr val="bg1"/>
            </a:solidFill>
            <a:ln w="12700">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12335" name="Group 14"/>
            <p:cNvGrpSpPr>
              <a:grpSpLocks/>
            </p:cNvGrpSpPr>
            <p:nvPr/>
          </p:nvGrpSpPr>
          <p:grpSpPr bwMode="auto">
            <a:xfrm>
              <a:off x="816" y="2736"/>
              <a:ext cx="1872" cy="432"/>
              <a:chOff x="816" y="2640"/>
              <a:chExt cx="1872" cy="432"/>
            </a:xfrm>
          </p:grpSpPr>
          <p:sp>
            <p:nvSpPr>
              <p:cNvPr id="12336" name="Oval 15"/>
              <p:cNvSpPr>
                <a:spLocks noChangeArrowheads="1"/>
              </p:cNvSpPr>
              <p:nvPr/>
            </p:nvSpPr>
            <p:spPr bwMode="auto">
              <a:xfrm>
                <a:off x="1008" y="2976"/>
                <a:ext cx="96" cy="96"/>
              </a:xfrm>
              <a:prstGeom prst="ellipse">
                <a:avLst/>
              </a:prstGeom>
              <a:solidFill>
                <a:srgbClr val="0000FF"/>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2337" name="Oval 16"/>
              <p:cNvSpPr>
                <a:spLocks noChangeArrowheads="1"/>
              </p:cNvSpPr>
              <p:nvPr/>
            </p:nvSpPr>
            <p:spPr bwMode="auto">
              <a:xfrm>
                <a:off x="2352" y="2976"/>
                <a:ext cx="96" cy="96"/>
              </a:xfrm>
              <a:prstGeom prst="ellipse">
                <a:avLst/>
              </a:prstGeom>
              <a:solidFill>
                <a:srgbClr val="FAF4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2338" name="Object 17"/>
              <p:cNvGraphicFramePr>
                <a:graphicFrameLocks noChangeAspect="1"/>
              </p:cNvGraphicFramePr>
              <p:nvPr/>
            </p:nvGraphicFramePr>
            <p:xfrm>
              <a:off x="816" y="2668"/>
              <a:ext cx="499" cy="341"/>
            </p:xfrm>
            <a:graphic>
              <a:graphicData uri="http://schemas.openxmlformats.org/presentationml/2006/ole">
                <mc:AlternateContent xmlns:mc="http://schemas.openxmlformats.org/markup-compatibility/2006">
                  <mc:Choice xmlns:v="urn:schemas-microsoft-com:vml" Requires="v">
                    <p:oleObj spid="_x0000_s20470"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668"/>
                            <a:ext cx="499" cy="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39" name="Object 18"/>
              <p:cNvGraphicFramePr>
                <a:graphicFrameLocks noChangeAspect="1"/>
              </p:cNvGraphicFramePr>
              <p:nvPr/>
            </p:nvGraphicFramePr>
            <p:xfrm>
              <a:off x="2208" y="2640"/>
              <a:ext cx="480" cy="354"/>
            </p:xfrm>
            <a:graphic>
              <a:graphicData uri="http://schemas.openxmlformats.org/presentationml/2006/ole">
                <mc:AlternateContent xmlns:mc="http://schemas.openxmlformats.org/markup-compatibility/2006">
                  <mc:Choice xmlns:v="urn:schemas-microsoft-com:vml" Requires="v">
                    <p:oleObj spid="_x0000_s20471" name="Equation" r:id="rId12" imgW="241091" imgH="177646" progId="Equation.3">
                      <p:embed/>
                    </p:oleObj>
                  </mc:Choice>
                  <mc:Fallback>
                    <p:oleObj name="Equation" r:id="rId12" imgW="241091"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2640"/>
                            <a:ext cx="480"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66931" name="Group 19"/>
          <p:cNvGrpSpPr>
            <a:grpSpLocks/>
          </p:cNvGrpSpPr>
          <p:nvPr/>
        </p:nvGrpSpPr>
        <p:grpSpPr bwMode="auto">
          <a:xfrm>
            <a:off x="787400" y="1582688"/>
            <a:ext cx="4546600" cy="838200"/>
            <a:chOff x="496" y="1152"/>
            <a:chExt cx="2864" cy="528"/>
          </a:xfrm>
        </p:grpSpPr>
        <p:sp>
          <p:nvSpPr>
            <p:cNvPr id="12332" name="Rectangle 20"/>
            <p:cNvSpPr>
              <a:spLocks noChangeArrowheads="1"/>
            </p:cNvSpPr>
            <p:nvPr/>
          </p:nvSpPr>
          <p:spPr bwMode="auto">
            <a:xfrm>
              <a:off x="496" y="1248"/>
              <a:ext cx="23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0"/>
                </a:spcBef>
                <a:spcAft>
                  <a:spcPct val="0"/>
                </a:spcAft>
              </a:pPr>
              <a:r>
                <a:rPr kumimoji="1" lang="zh-CN" altLang="en-US" smtClean="0">
                  <a:latin typeface="Bookman Old Style" pitchFamily="18" charset="0"/>
                </a:rPr>
                <a:t>电偶极矩（电矩）</a:t>
              </a:r>
            </a:p>
          </p:txBody>
        </p:sp>
        <p:graphicFrame>
          <p:nvGraphicFramePr>
            <p:cNvPr id="12333" name="Object 21"/>
            <p:cNvGraphicFramePr>
              <a:graphicFrameLocks noChangeAspect="1"/>
            </p:cNvGraphicFramePr>
            <p:nvPr/>
          </p:nvGraphicFramePr>
          <p:xfrm>
            <a:off x="2272" y="1152"/>
            <a:ext cx="1088" cy="528"/>
          </p:xfrm>
          <a:graphic>
            <a:graphicData uri="http://schemas.openxmlformats.org/presentationml/2006/ole">
              <mc:AlternateContent xmlns:mc="http://schemas.openxmlformats.org/markup-compatibility/2006">
                <mc:Choice xmlns:v="urn:schemas-microsoft-com:vml" Requires="v">
                  <p:oleObj spid="_x0000_s20472" name="Equation" r:id="rId13" imgW="469900" imgH="228600" progId="Equation.3">
                    <p:embed/>
                  </p:oleObj>
                </mc:Choice>
                <mc:Fallback>
                  <p:oleObj name="Equation" r:id="rId13" imgW="4699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2" y="1152"/>
                          <a:ext cx="1088"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34" name="Group 22"/>
          <p:cNvGrpSpPr>
            <a:grpSpLocks/>
          </p:cNvGrpSpPr>
          <p:nvPr/>
        </p:nvGrpSpPr>
        <p:grpSpPr bwMode="auto">
          <a:xfrm>
            <a:off x="6754906" y="757935"/>
            <a:ext cx="990600" cy="685800"/>
            <a:chOff x="4272" y="1008"/>
            <a:chExt cx="624" cy="432"/>
          </a:xfrm>
        </p:grpSpPr>
        <p:graphicFrame>
          <p:nvGraphicFramePr>
            <p:cNvPr id="12330" name="Object 23"/>
            <p:cNvGraphicFramePr>
              <a:graphicFrameLocks noChangeAspect="1"/>
            </p:cNvGraphicFramePr>
            <p:nvPr/>
          </p:nvGraphicFramePr>
          <p:xfrm>
            <a:off x="4416" y="1008"/>
            <a:ext cx="343" cy="432"/>
          </p:xfrm>
          <a:graphic>
            <a:graphicData uri="http://schemas.openxmlformats.org/presentationml/2006/ole">
              <mc:AlternateContent xmlns:mc="http://schemas.openxmlformats.org/markup-compatibility/2006">
                <mc:Choice xmlns:v="urn:schemas-microsoft-com:vml" Requires="v">
                  <p:oleObj spid="_x0000_s20473" name="Equation" r:id="rId15" imgW="152334" imgH="190417" progId="Equation.3">
                    <p:embed/>
                  </p:oleObj>
                </mc:Choice>
                <mc:Fallback>
                  <p:oleObj name="Equation" r:id="rId15" imgW="152334" imgH="19041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6" y="1008"/>
                          <a:ext cx="343"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31" name="Line 24"/>
            <p:cNvSpPr>
              <a:spLocks noChangeShapeType="1"/>
            </p:cNvSpPr>
            <p:nvPr/>
          </p:nvSpPr>
          <p:spPr bwMode="auto">
            <a:xfrm>
              <a:off x="4272" y="1440"/>
              <a:ext cx="624" cy="0"/>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sp>
        <p:nvSpPr>
          <p:cNvPr id="12294" name="Text Box 25"/>
          <p:cNvSpPr txBox="1">
            <a:spLocks noChangeArrowheads="1"/>
          </p:cNvSpPr>
          <p:nvPr/>
        </p:nvSpPr>
        <p:spPr bwMode="auto">
          <a:xfrm>
            <a:off x="467544" y="404664"/>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CC0000"/>
                </a:solidFill>
                <a:latin typeface="宋体" pitchFamily="2" charset="-122"/>
              </a:rPr>
              <a:t>例1 </a:t>
            </a:r>
            <a:r>
              <a:rPr lang="zh-CN" altLang="en-US" dirty="0" smtClean="0">
                <a:solidFill>
                  <a:srgbClr val="CC0000"/>
                </a:solidFill>
              </a:rPr>
              <a:t> 电偶极子的电场强度</a:t>
            </a:r>
          </a:p>
        </p:txBody>
      </p:sp>
      <p:grpSp>
        <p:nvGrpSpPr>
          <p:cNvPr id="166938" name="Group 26"/>
          <p:cNvGrpSpPr>
            <a:grpSpLocks/>
          </p:cNvGrpSpPr>
          <p:nvPr/>
        </p:nvGrpSpPr>
        <p:grpSpPr bwMode="auto">
          <a:xfrm>
            <a:off x="6069106" y="1519935"/>
            <a:ext cx="2133600" cy="914400"/>
            <a:chOff x="3840" y="1488"/>
            <a:chExt cx="1344" cy="576"/>
          </a:xfrm>
        </p:grpSpPr>
        <p:graphicFrame>
          <p:nvGraphicFramePr>
            <p:cNvPr id="12328" name="Object 27"/>
            <p:cNvGraphicFramePr>
              <a:graphicFrameLocks noChangeAspect="1"/>
            </p:cNvGraphicFramePr>
            <p:nvPr/>
          </p:nvGraphicFramePr>
          <p:xfrm>
            <a:off x="4368" y="1488"/>
            <a:ext cx="352" cy="576"/>
          </p:xfrm>
          <a:graphic>
            <a:graphicData uri="http://schemas.openxmlformats.org/presentationml/2006/ole">
              <mc:AlternateContent xmlns:mc="http://schemas.openxmlformats.org/markup-compatibility/2006">
                <mc:Choice xmlns:v="urn:schemas-microsoft-com:vml" Requires="v">
                  <p:oleObj spid="_x0000_s20474" name="Equation" r:id="rId17" imgW="139700" imgH="228600" progId="Equation.3">
                    <p:embed/>
                  </p:oleObj>
                </mc:Choice>
                <mc:Fallback>
                  <p:oleObj name="Equation" r:id="rId17" imgW="1397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68" y="1488"/>
                          <a:ext cx="352"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29" name="Line 28"/>
            <p:cNvSpPr>
              <a:spLocks noChangeShapeType="1"/>
            </p:cNvSpPr>
            <p:nvPr/>
          </p:nvSpPr>
          <p:spPr bwMode="auto">
            <a:xfrm>
              <a:off x="3840" y="1509"/>
              <a:ext cx="1344" cy="0"/>
            </a:xfrm>
            <a:prstGeom prst="line">
              <a:avLst/>
            </a:prstGeom>
            <a:noFill/>
            <a:ln w="1905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66941" name="Group 29"/>
          <p:cNvGrpSpPr>
            <a:grpSpLocks/>
          </p:cNvGrpSpPr>
          <p:nvPr/>
        </p:nvGrpSpPr>
        <p:grpSpPr bwMode="auto">
          <a:xfrm>
            <a:off x="787400" y="896888"/>
            <a:ext cx="2971800" cy="914400"/>
            <a:chOff x="384" y="720"/>
            <a:chExt cx="1872" cy="576"/>
          </a:xfrm>
        </p:grpSpPr>
        <p:sp>
          <p:nvSpPr>
            <p:cNvPr id="12326" name="Text Box 30"/>
            <p:cNvSpPr txBox="1">
              <a:spLocks noChangeArrowheads="1"/>
            </p:cNvSpPr>
            <p:nvPr/>
          </p:nvSpPr>
          <p:spPr bwMode="auto">
            <a:xfrm>
              <a:off x="384" y="825"/>
              <a:ext cx="18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lang="zh-CN" altLang="en-US" smtClean="0">
                  <a:solidFill>
                    <a:srgbClr val="1C1C1C"/>
                  </a:solidFill>
                </a:rPr>
                <a:t>电偶极子的轴</a:t>
              </a:r>
            </a:p>
          </p:txBody>
        </p:sp>
        <p:graphicFrame>
          <p:nvGraphicFramePr>
            <p:cNvPr id="12327" name="Object 31"/>
            <p:cNvGraphicFramePr>
              <a:graphicFrameLocks noChangeAspect="1"/>
            </p:cNvGraphicFramePr>
            <p:nvPr/>
          </p:nvGraphicFramePr>
          <p:xfrm>
            <a:off x="1872" y="720"/>
            <a:ext cx="352" cy="576"/>
          </p:xfrm>
          <a:graphic>
            <a:graphicData uri="http://schemas.openxmlformats.org/presentationml/2006/ole">
              <mc:AlternateContent xmlns:mc="http://schemas.openxmlformats.org/markup-compatibility/2006">
                <mc:Choice xmlns:v="urn:schemas-microsoft-com:vml" Requires="v">
                  <p:oleObj spid="_x0000_s20475" name="Equation" r:id="rId19" imgW="139700" imgH="228600" progId="Equation.3">
                    <p:embed/>
                  </p:oleObj>
                </mc:Choice>
                <mc:Fallback>
                  <p:oleObj name="Equation" r:id="rId19" imgW="1397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72" y="720"/>
                          <a:ext cx="352"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325" name="Text Box 34"/>
          <p:cNvSpPr txBox="1">
            <a:spLocks noChangeArrowheads="1"/>
          </p:cNvSpPr>
          <p:nvPr/>
        </p:nvSpPr>
        <p:spPr bwMode="auto">
          <a:xfrm>
            <a:off x="395536" y="2565544"/>
            <a:ext cx="1204664"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r>
              <a:rPr kumimoji="1" lang="zh-CN" altLang="en-US" sz="3200" dirty="0" smtClean="0">
                <a:solidFill>
                  <a:srgbClr val="0000FF"/>
                </a:solidFill>
              </a:rPr>
              <a:t> 解：</a:t>
            </a:r>
          </a:p>
        </p:txBody>
      </p:sp>
      <p:sp>
        <p:nvSpPr>
          <p:cNvPr id="166947" name="Text Box 35"/>
          <p:cNvSpPr txBox="1">
            <a:spLocks noChangeArrowheads="1"/>
          </p:cNvSpPr>
          <p:nvPr/>
        </p:nvSpPr>
        <p:spPr bwMode="auto">
          <a:xfrm>
            <a:off x="685800" y="3284984"/>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lang="zh-CN" altLang="en-US" smtClean="0">
                <a:solidFill>
                  <a:srgbClr val="CC0000"/>
                </a:solidFill>
              </a:rPr>
              <a:t>（1）</a:t>
            </a:r>
            <a:r>
              <a:rPr lang="zh-CN" altLang="en-US" smtClean="0">
                <a:solidFill>
                  <a:srgbClr val="1C1C1C"/>
                </a:solidFill>
              </a:rPr>
              <a:t>电偶极子轴线延长线上一点的电场强度</a:t>
            </a:r>
          </a:p>
        </p:txBody>
      </p:sp>
      <p:grpSp>
        <p:nvGrpSpPr>
          <p:cNvPr id="166948" name="Group 36"/>
          <p:cNvGrpSpPr>
            <a:grpSpLocks/>
          </p:cNvGrpSpPr>
          <p:nvPr/>
        </p:nvGrpSpPr>
        <p:grpSpPr bwMode="auto">
          <a:xfrm>
            <a:off x="1676400" y="4732784"/>
            <a:ext cx="2133600" cy="933450"/>
            <a:chOff x="1056" y="3072"/>
            <a:chExt cx="1344" cy="588"/>
          </a:xfrm>
        </p:grpSpPr>
        <p:sp>
          <p:nvSpPr>
            <p:cNvPr id="12318" name="Line 37"/>
            <p:cNvSpPr>
              <a:spLocks noChangeShapeType="1"/>
            </p:cNvSpPr>
            <p:nvPr/>
          </p:nvSpPr>
          <p:spPr bwMode="auto">
            <a:xfrm>
              <a:off x="1056" y="3072"/>
              <a:ext cx="0" cy="42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2319" name="Line 38"/>
            <p:cNvSpPr>
              <a:spLocks noChangeShapeType="1"/>
            </p:cNvSpPr>
            <p:nvPr/>
          </p:nvSpPr>
          <p:spPr bwMode="auto">
            <a:xfrm>
              <a:off x="2400" y="3072"/>
              <a:ext cx="0" cy="42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2320" name="Line 39"/>
            <p:cNvSpPr>
              <a:spLocks noChangeShapeType="1"/>
            </p:cNvSpPr>
            <p:nvPr/>
          </p:nvSpPr>
          <p:spPr bwMode="auto">
            <a:xfrm>
              <a:off x="1056" y="3264"/>
              <a:ext cx="671"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2321" name="Line 40"/>
            <p:cNvSpPr>
              <a:spLocks noChangeShapeType="1"/>
            </p:cNvSpPr>
            <p:nvPr/>
          </p:nvSpPr>
          <p:spPr bwMode="auto">
            <a:xfrm>
              <a:off x="1728" y="3264"/>
              <a:ext cx="671"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2322" name="Object 41"/>
            <p:cNvGraphicFramePr>
              <a:graphicFrameLocks noChangeAspect="1"/>
            </p:cNvGraphicFramePr>
            <p:nvPr/>
          </p:nvGraphicFramePr>
          <p:xfrm>
            <a:off x="1104" y="3264"/>
            <a:ext cx="528" cy="396"/>
          </p:xfrm>
          <a:graphic>
            <a:graphicData uri="http://schemas.openxmlformats.org/presentationml/2006/ole">
              <mc:AlternateContent xmlns:mc="http://schemas.openxmlformats.org/markup-compatibility/2006">
                <mc:Choice xmlns:v="urn:schemas-microsoft-com:vml" Requires="v">
                  <p:oleObj spid="_x0000_s20476" name="Equation" r:id="rId20" imgW="304668" imgH="228501" progId="Equation.3">
                    <p:embed/>
                  </p:oleObj>
                </mc:Choice>
                <mc:Fallback>
                  <p:oleObj name="Equation" r:id="rId20" imgW="304668" imgH="22850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4" y="3264"/>
                          <a:ext cx="528"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23" name="Object 42"/>
            <p:cNvGraphicFramePr>
              <a:graphicFrameLocks noChangeAspect="1"/>
            </p:cNvGraphicFramePr>
            <p:nvPr/>
          </p:nvGraphicFramePr>
          <p:xfrm>
            <a:off x="1776" y="3264"/>
            <a:ext cx="528" cy="396"/>
          </p:xfrm>
          <a:graphic>
            <a:graphicData uri="http://schemas.openxmlformats.org/presentationml/2006/ole">
              <mc:AlternateContent xmlns:mc="http://schemas.openxmlformats.org/markup-compatibility/2006">
                <mc:Choice xmlns:v="urn:schemas-microsoft-com:vml" Requires="v">
                  <p:oleObj spid="_x0000_s20477" name="Equation" r:id="rId22" imgW="304668" imgH="228501" progId="Equation.3">
                    <p:embed/>
                  </p:oleObj>
                </mc:Choice>
                <mc:Fallback>
                  <p:oleObj name="Equation" r:id="rId22" imgW="304668" imgH="228501"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76" y="3264"/>
                          <a:ext cx="528"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55" name="Group 43"/>
          <p:cNvGrpSpPr>
            <a:grpSpLocks/>
          </p:cNvGrpSpPr>
          <p:nvPr/>
        </p:nvGrpSpPr>
        <p:grpSpPr bwMode="auto">
          <a:xfrm>
            <a:off x="2743200" y="3970784"/>
            <a:ext cx="3687763" cy="2133600"/>
            <a:chOff x="1728" y="2592"/>
            <a:chExt cx="2323" cy="1344"/>
          </a:xfrm>
        </p:grpSpPr>
        <p:sp>
          <p:nvSpPr>
            <p:cNvPr id="12312" name="Oval 44"/>
            <p:cNvSpPr>
              <a:spLocks noChangeArrowheads="1"/>
            </p:cNvSpPr>
            <p:nvPr/>
          </p:nvSpPr>
          <p:spPr bwMode="auto">
            <a:xfrm>
              <a:off x="3862" y="3002"/>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2313" name="Object 45"/>
            <p:cNvGraphicFramePr>
              <a:graphicFrameLocks noChangeAspect="1"/>
            </p:cNvGraphicFramePr>
            <p:nvPr/>
          </p:nvGraphicFramePr>
          <p:xfrm>
            <a:off x="3696" y="2592"/>
            <a:ext cx="355" cy="384"/>
          </p:xfrm>
          <a:graphic>
            <a:graphicData uri="http://schemas.openxmlformats.org/presentationml/2006/ole">
              <mc:AlternateContent xmlns:mc="http://schemas.openxmlformats.org/markup-compatibility/2006">
                <mc:Choice xmlns:v="urn:schemas-microsoft-com:vml" Requires="v">
                  <p:oleObj spid="_x0000_s20478" name="Equation" r:id="rId23" imgW="152268" imgH="164957" progId="Equation.3">
                    <p:embed/>
                  </p:oleObj>
                </mc:Choice>
                <mc:Fallback>
                  <p:oleObj name="Equation"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96" y="2592"/>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4" name="Line 46"/>
            <p:cNvSpPr>
              <a:spLocks noChangeShapeType="1"/>
            </p:cNvSpPr>
            <p:nvPr/>
          </p:nvSpPr>
          <p:spPr bwMode="auto">
            <a:xfrm>
              <a:off x="1728" y="3024"/>
              <a:ext cx="0" cy="91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2315" name="Line 47"/>
            <p:cNvSpPr>
              <a:spLocks noChangeShapeType="1"/>
            </p:cNvSpPr>
            <p:nvPr/>
          </p:nvSpPr>
          <p:spPr bwMode="auto">
            <a:xfrm>
              <a:off x="3888" y="3001"/>
              <a:ext cx="0" cy="93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2316" name="Line 48"/>
            <p:cNvSpPr>
              <a:spLocks noChangeShapeType="1"/>
            </p:cNvSpPr>
            <p:nvPr/>
          </p:nvSpPr>
          <p:spPr bwMode="auto">
            <a:xfrm>
              <a:off x="1728" y="3792"/>
              <a:ext cx="2160"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2317" name="Object 49"/>
            <p:cNvGraphicFramePr>
              <a:graphicFrameLocks noChangeAspect="1"/>
            </p:cNvGraphicFramePr>
            <p:nvPr/>
          </p:nvGraphicFramePr>
          <p:xfrm>
            <a:off x="2592" y="3456"/>
            <a:ext cx="349" cy="384"/>
          </p:xfrm>
          <a:graphic>
            <a:graphicData uri="http://schemas.openxmlformats.org/presentationml/2006/ole">
              <mc:AlternateContent xmlns:mc="http://schemas.openxmlformats.org/markup-compatibility/2006">
                <mc:Choice xmlns:v="urn:schemas-microsoft-com:vml" Requires="v">
                  <p:oleObj spid="_x0000_s20479" name="Equation" r:id="rId25" imgW="126835" imgH="139518" progId="Equation.3">
                    <p:embed/>
                  </p:oleObj>
                </mc:Choice>
                <mc:Fallback>
                  <p:oleObj name="Equation" r:id="rId25" imgW="126835" imgH="139518"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2" y="3456"/>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62" name="Group 50"/>
          <p:cNvGrpSpPr>
            <a:grpSpLocks/>
          </p:cNvGrpSpPr>
          <p:nvPr/>
        </p:nvGrpSpPr>
        <p:grpSpPr bwMode="auto">
          <a:xfrm>
            <a:off x="1600200" y="4046984"/>
            <a:ext cx="6421438" cy="1219200"/>
            <a:chOff x="1008" y="2640"/>
            <a:chExt cx="4045" cy="768"/>
          </a:xfrm>
        </p:grpSpPr>
        <p:sp>
          <p:nvSpPr>
            <p:cNvPr id="12308" name="Line 51"/>
            <p:cNvSpPr>
              <a:spLocks noChangeShapeType="1"/>
            </p:cNvSpPr>
            <p:nvPr/>
          </p:nvSpPr>
          <p:spPr bwMode="auto">
            <a:xfrm>
              <a:off x="1008" y="3024"/>
              <a:ext cx="3984"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2309" name="Oval 52"/>
            <p:cNvSpPr>
              <a:spLocks noChangeArrowheads="1"/>
            </p:cNvSpPr>
            <p:nvPr/>
          </p:nvSpPr>
          <p:spPr bwMode="auto">
            <a:xfrm>
              <a:off x="1704" y="3002"/>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2310" name="Object 53"/>
            <p:cNvGraphicFramePr>
              <a:graphicFrameLocks noChangeAspect="1"/>
            </p:cNvGraphicFramePr>
            <p:nvPr/>
          </p:nvGraphicFramePr>
          <p:xfrm>
            <a:off x="1632" y="2640"/>
            <a:ext cx="289" cy="336"/>
          </p:xfrm>
          <a:graphic>
            <a:graphicData uri="http://schemas.openxmlformats.org/presentationml/2006/ole">
              <mc:AlternateContent xmlns:mc="http://schemas.openxmlformats.org/markup-compatibility/2006">
                <mc:Choice xmlns:v="urn:schemas-microsoft-com:vml" Requires="v">
                  <p:oleObj spid="_x0000_s49152" name="Equation" r:id="rId27" imgW="152202" imgH="177569" progId="Equation.3">
                    <p:embed/>
                  </p:oleObj>
                </mc:Choice>
                <mc:Fallback>
                  <p:oleObj name="Equation" r:id="rId27" imgW="152202" imgH="177569"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32" y="2640"/>
                          <a:ext cx="28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11" name="Object 54"/>
            <p:cNvGraphicFramePr>
              <a:graphicFrameLocks noChangeAspect="1"/>
            </p:cNvGraphicFramePr>
            <p:nvPr/>
          </p:nvGraphicFramePr>
          <p:xfrm>
            <a:off x="4704" y="3024"/>
            <a:ext cx="349" cy="384"/>
          </p:xfrm>
          <a:graphic>
            <a:graphicData uri="http://schemas.openxmlformats.org/presentationml/2006/ole">
              <mc:AlternateContent xmlns:mc="http://schemas.openxmlformats.org/markup-compatibility/2006">
                <mc:Choice xmlns:v="urn:schemas-microsoft-com:vml" Requires="v">
                  <p:oleObj spid="_x0000_s49153" name="Equation" r:id="rId29" imgW="126835" imgH="139518" progId="Equation.3">
                    <p:embed/>
                  </p:oleObj>
                </mc:Choice>
                <mc:Fallback>
                  <p:oleObj name="Equation" r:id="rId29" imgW="126835" imgH="139518"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04" y="3024"/>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6967" name="Group 55"/>
          <p:cNvGrpSpPr>
            <a:grpSpLocks/>
          </p:cNvGrpSpPr>
          <p:nvPr/>
        </p:nvGrpSpPr>
        <p:grpSpPr bwMode="auto">
          <a:xfrm>
            <a:off x="6248400" y="4656584"/>
            <a:ext cx="1066800" cy="762000"/>
            <a:chOff x="3936" y="3120"/>
            <a:chExt cx="672" cy="480"/>
          </a:xfrm>
        </p:grpSpPr>
        <p:graphicFrame>
          <p:nvGraphicFramePr>
            <p:cNvPr id="12306" name="Object 56"/>
            <p:cNvGraphicFramePr>
              <a:graphicFrameLocks noChangeAspect="1"/>
            </p:cNvGraphicFramePr>
            <p:nvPr/>
          </p:nvGraphicFramePr>
          <p:xfrm>
            <a:off x="4181" y="3120"/>
            <a:ext cx="427" cy="480"/>
          </p:xfrm>
          <a:graphic>
            <a:graphicData uri="http://schemas.openxmlformats.org/presentationml/2006/ole">
              <mc:AlternateContent xmlns:mc="http://schemas.openxmlformats.org/markup-compatibility/2006">
                <mc:Choice xmlns:v="urn:schemas-microsoft-com:vml" Requires="v">
                  <p:oleObj spid="_x0000_s49154" name="Equation" r:id="rId30" imgW="171585" imgH="200025" progId="Equation.3">
                    <p:embed/>
                  </p:oleObj>
                </mc:Choice>
                <mc:Fallback>
                  <p:oleObj name="Equation" r:id="rId30" imgW="171585" imgH="200025"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81" y="3120"/>
                          <a:ext cx="42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7" name="Line 57"/>
            <p:cNvSpPr>
              <a:spLocks noChangeShapeType="1"/>
            </p:cNvSpPr>
            <p:nvPr/>
          </p:nvSpPr>
          <p:spPr bwMode="auto">
            <a:xfrm>
              <a:off x="3936" y="3120"/>
              <a:ext cx="576" cy="0"/>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66970" name="Group 58"/>
          <p:cNvGrpSpPr>
            <a:grpSpLocks/>
          </p:cNvGrpSpPr>
          <p:nvPr/>
        </p:nvGrpSpPr>
        <p:grpSpPr bwMode="auto">
          <a:xfrm>
            <a:off x="4800600" y="4656584"/>
            <a:ext cx="1287463" cy="762000"/>
            <a:chOff x="3024" y="3120"/>
            <a:chExt cx="811" cy="480"/>
          </a:xfrm>
        </p:grpSpPr>
        <p:graphicFrame>
          <p:nvGraphicFramePr>
            <p:cNvPr id="12304" name="Object 59"/>
            <p:cNvGraphicFramePr>
              <a:graphicFrameLocks noChangeAspect="1"/>
            </p:cNvGraphicFramePr>
            <p:nvPr/>
          </p:nvGraphicFramePr>
          <p:xfrm>
            <a:off x="3024" y="3120"/>
            <a:ext cx="427" cy="480"/>
          </p:xfrm>
          <a:graphic>
            <a:graphicData uri="http://schemas.openxmlformats.org/presentationml/2006/ole">
              <mc:AlternateContent xmlns:mc="http://schemas.openxmlformats.org/markup-compatibility/2006">
                <mc:Choice xmlns:v="urn:schemas-microsoft-com:vml" Requires="v">
                  <p:oleObj spid="_x0000_s49155" name="Equation" r:id="rId32" imgW="171585" imgH="200025" progId="Equation.3">
                    <p:embed/>
                  </p:oleObj>
                </mc:Choice>
                <mc:Fallback>
                  <p:oleObj name="Equation" r:id="rId32" imgW="171585" imgH="200025"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24" y="3120"/>
                          <a:ext cx="42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5" name="Line 60"/>
            <p:cNvSpPr>
              <a:spLocks noChangeShapeType="1"/>
            </p:cNvSpPr>
            <p:nvPr/>
          </p:nvSpPr>
          <p:spPr bwMode="auto">
            <a:xfrm flipH="1">
              <a:off x="3115" y="3120"/>
              <a:ext cx="720" cy="0"/>
            </a:xfrm>
            <a:prstGeom prst="line">
              <a:avLst/>
            </a:prstGeom>
            <a:noFill/>
            <a:ln w="38100">
              <a:solidFill>
                <a:srgbClr val="00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spTree>
    <p:extLst>
      <p:ext uri="{BB962C8B-B14F-4D97-AF65-F5344CB8AC3E}">
        <p14:creationId xmlns:p14="http://schemas.microsoft.com/office/powerpoint/2010/main" val="3223669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66914"/>
                                        </p:tgtEl>
                                        <p:attrNameLst>
                                          <p:attrName>style.visibility</p:attrName>
                                        </p:attrNameLst>
                                      </p:cBhvr>
                                      <p:to>
                                        <p:strVal val="visible"/>
                                      </p:to>
                                    </p:set>
                                    <p:animEffect transition="in" filter="box(out)">
                                      <p:cBhvr>
                                        <p:cTn id="7" dur="500"/>
                                        <p:tgtEl>
                                          <p:spTgt spid="166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166938"/>
                                        </p:tgtEl>
                                        <p:attrNameLst>
                                          <p:attrName>style.visibility</p:attrName>
                                        </p:attrNameLst>
                                      </p:cBhvr>
                                      <p:to>
                                        <p:strVal val="visible"/>
                                      </p:to>
                                    </p:set>
                                    <p:anim calcmode="lin" valueType="num">
                                      <p:cBhvr>
                                        <p:cTn id="12" dur="500" fill="hold"/>
                                        <p:tgtEl>
                                          <p:spTgt spid="166938"/>
                                        </p:tgtEl>
                                        <p:attrNameLst>
                                          <p:attrName>ppt_x</p:attrName>
                                        </p:attrNameLst>
                                      </p:cBhvr>
                                      <p:tavLst>
                                        <p:tav tm="0">
                                          <p:val>
                                            <p:strVal val="#ppt_x-#ppt_w/2"/>
                                          </p:val>
                                        </p:tav>
                                        <p:tav tm="100000">
                                          <p:val>
                                            <p:strVal val="#ppt_x"/>
                                          </p:val>
                                        </p:tav>
                                      </p:tavLst>
                                    </p:anim>
                                    <p:anim calcmode="lin" valueType="num">
                                      <p:cBhvr>
                                        <p:cTn id="13" dur="500" fill="hold"/>
                                        <p:tgtEl>
                                          <p:spTgt spid="166938"/>
                                        </p:tgtEl>
                                        <p:attrNameLst>
                                          <p:attrName>ppt_y</p:attrName>
                                        </p:attrNameLst>
                                      </p:cBhvr>
                                      <p:tavLst>
                                        <p:tav tm="0">
                                          <p:val>
                                            <p:strVal val="#ppt_y"/>
                                          </p:val>
                                        </p:tav>
                                        <p:tav tm="100000">
                                          <p:val>
                                            <p:strVal val="#ppt_y"/>
                                          </p:val>
                                        </p:tav>
                                      </p:tavLst>
                                    </p:anim>
                                    <p:anim calcmode="lin" valueType="num">
                                      <p:cBhvr>
                                        <p:cTn id="14" dur="500" fill="hold"/>
                                        <p:tgtEl>
                                          <p:spTgt spid="166938"/>
                                        </p:tgtEl>
                                        <p:attrNameLst>
                                          <p:attrName>ppt_w</p:attrName>
                                        </p:attrNameLst>
                                      </p:cBhvr>
                                      <p:tavLst>
                                        <p:tav tm="0">
                                          <p:val>
                                            <p:fltVal val="0"/>
                                          </p:val>
                                        </p:tav>
                                        <p:tav tm="100000">
                                          <p:val>
                                            <p:strVal val="#ppt_w"/>
                                          </p:val>
                                        </p:tav>
                                      </p:tavLst>
                                    </p:anim>
                                    <p:anim calcmode="lin" valueType="num">
                                      <p:cBhvr>
                                        <p:cTn id="15" dur="500" fill="hold"/>
                                        <p:tgtEl>
                                          <p:spTgt spid="166938"/>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66941"/>
                                        </p:tgtEl>
                                        <p:attrNameLst>
                                          <p:attrName>style.visibility</p:attrName>
                                        </p:attrNameLst>
                                      </p:cBhvr>
                                      <p:to>
                                        <p:strVal val="visible"/>
                                      </p:to>
                                    </p:set>
                                    <p:animEffect transition="in" filter="blinds(horizontal)">
                                      <p:cBhvr>
                                        <p:cTn id="20" dur="500"/>
                                        <p:tgtEl>
                                          <p:spTgt spid="1669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66931"/>
                                        </p:tgtEl>
                                        <p:attrNameLst>
                                          <p:attrName>style.visibility</p:attrName>
                                        </p:attrNameLst>
                                      </p:cBhvr>
                                      <p:to>
                                        <p:strVal val="visible"/>
                                      </p:to>
                                    </p:set>
                                    <p:animEffect transition="in" filter="blinds(horizontal)">
                                      <p:cBhvr>
                                        <p:cTn id="25" dur="500"/>
                                        <p:tgtEl>
                                          <p:spTgt spid="16693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8" fill="hold" nodeType="clickEffect">
                                  <p:stCondLst>
                                    <p:cond delay="0"/>
                                  </p:stCondLst>
                                  <p:childTnLst>
                                    <p:set>
                                      <p:cBhvr>
                                        <p:cTn id="29" dur="1" fill="hold">
                                          <p:stCondLst>
                                            <p:cond delay="0"/>
                                          </p:stCondLst>
                                        </p:cTn>
                                        <p:tgtEl>
                                          <p:spTgt spid="166934"/>
                                        </p:tgtEl>
                                        <p:attrNameLst>
                                          <p:attrName>style.visibility</p:attrName>
                                        </p:attrNameLst>
                                      </p:cBhvr>
                                      <p:to>
                                        <p:strVal val="visible"/>
                                      </p:to>
                                    </p:set>
                                    <p:anim calcmode="lin" valueType="num">
                                      <p:cBhvr>
                                        <p:cTn id="30" dur="500" fill="hold"/>
                                        <p:tgtEl>
                                          <p:spTgt spid="166934"/>
                                        </p:tgtEl>
                                        <p:attrNameLst>
                                          <p:attrName>ppt_x</p:attrName>
                                        </p:attrNameLst>
                                      </p:cBhvr>
                                      <p:tavLst>
                                        <p:tav tm="0">
                                          <p:val>
                                            <p:strVal val="#ppt_x-#ppt_w/2"/>
                                          </p:val>
                                        </p:tav>
                                        <p:tav tm="100000">
                                          <p:val>
                                            <p:strVal val="#ppt_x"/>
                                          </p:val>
                                        </p:tav>
                                      </p:tavLst>
                                    </p:anim>
                                    <p:anim calcmode="lin" valueType="num">
                                      <p:cBhvr>
                                        <p:cTn id="31" dur="500" fill="hold"/>
                                        <p:tgtEl>
                                          <p:spTgt spid="166934"/>
                                        </p:tgtEl>
                                        <p:attrNameLst>
                                          <p:attrName>ppt_y</p:attrName>
                                        </p:attrNameLst>
                                      </p:cBhvr>
                                      <p:tavLst>
                                        <p:tav tm="0">
                                          <p:val>
                                            <p:strVal val="#ppt_y"/>
                                          </p:val>
                                        </p:tav>
                                        <p:tav tm="100000">
                                          <p:val>
                                            <p:strVal val="#ppt_y"/>
                                          </p:val>
                                        </p:tav>
                                      </p:tavLst>
                                    </p:anim>
                                    <p:anim calcmode="lin" valueType="num">
                                      <p:cBhvr>
                                        <p:cTn id="32" dur="500" fill="hold"/>
                                        <p:tgtEl>
                                          <p:spTgt spid="166934"/>
                                        </p:tgtEl>
                                        <p:attrNameLst>
                                          <p:attrName>ppt_w</p:attrName>
                                        </p:attrNameLst>
                                      </p:cBhvr>
                                      <p:tavLst>
                                        <p:tav tm="0">
                                          <p:val>
                                            <p:fltVal val="0"/>
                                          </p:val>
                                        </p:tav>
                                        <p:tav tm="100000">
                                          <p:val>
                                            <p:strVal val="#ppt_w"/>
                                          </p:val>
                                        </p:tav>
                                      </p:tavLst>
                                    </p:anim>
                                    <p:anim calcmode="lin" valueType="num">
                                      <p:cBhvr>
                                        <p:cTn id="33" dur="500" fill="hold"/>
                                        <p:tgtEl>
                                          <p:spTgt spid="16693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325"/>
                                        </p:tgtEl>
                                        <p:attrNameLst>
                                          <p:attrName>style.visibility</p:attrName>
                                        </p:attrNameLst>
                                      </p:cBhvr>
                                      <p:to>
                                        <p:strVal val="visible"/>
                                      </p:to>
                                    </p:set>
                                    <p:animEffect transition="in" filter="wipe(left)">
                                      <p:cBhvr>
                                        <p:cTn id="38" dur="500"/>
                                        <p:tgtEl>
                                          <p:spTgt spid="123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6947"/>
                                        </p:tgtEl>
                                        <p:attrNameLst>
                                          <p:attrName>style.visibility</p:attrName>
                                        </p:attrNameLst>
                                      </p:cBhvr>
                                      <p:to>
                                        <p:strVal val="visible"/>
                                      </p:to>
                                    </p:set>
                                    <p:animEffect transition="in" filter="blinds(horizontal)">
                                      <p:cBhvr>
                                        <p:cTn id="43" dur="500"/>
                                        <p:tgtEl>
                                          <p:spTgt spid="16694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37" fill="hold" nodeType="clickEffect">
                                  <p:stCondLst>
                                    <p:cond delay="0"/>
                                  </p:stCondLst>
                                  <p:childTnLst>
                                    <p:set>
                                      <p:cBhvr>
                                        <p:cTn id="47" dur="1" fill="hold">
                                          <p:stCondLst>
                                            <p:cond delay="0"/>
                                          </p:stCondLst>
                                        </p:cTn>
                                        <p:tgtEl>
                                          <p:spTgt spid="166924"/>
                                        </p:tgtEl>
                                        <p:attrNameLst>
                                          <p:attrName>style.visibility</p:attrName>
                                        </p:attrNameLst>
                                      </p:cBhvr>
                                      <p:to>
                                        <p:strVal val="visible"/>
                                      </p:to>
                                    </p:set>
                                    <p:animEffect transition="in" filter="barn(outVertical)">
                                      <p:cBhvr>
                                        <p:cTn id="48" dur="500"/>
                                        <p:tgtEl>
                                          <p:spTgt spid="16692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nodeType="clickEffect">
                                  <p:stCondLst>
                                    <p:cond delay="0"/>
                                  </p:stCondLst>
                                  <p:childTnLst>
                                    <p:set>
                                      <p:cBhvr>
                                        <p:cTn id="52" dur="1" fill="hold">
                                          <p:stCondLst>
                                            <p:cond delay="0"/>
                                          </p:stCondLst>
                                        </p:cTn>
                                        <p:tgtEl>
                                          <p:spTgt spid="166962"/>
                                        </p:tgtEl>
                                        <p:attrNameLst>
                                          <p:attrName>style.visibility</p:attrName>
                                        </p:attrNameLst>
                                      </p:cBhvr>
                                      <p:to>
                                        <p:strVal val="visible"/>
                                      </p:to>
                                    </p:set>
                                    <p:anim calcmode="lin" valueType="num">
                                      <p:cBhvr>
                                        <p:cTn id="53" dur="500" fill="hold"/>
                                        <p:tgtEl>
                                          <p:spTgt spid="166962"/>
                                        </p:tgtEl>
                                        <p:attrNameLst>
                                          <p:attrName>ppt_x</p:attrName>
                                        </p:attrNameLst>
                                      </p:cBhvr>
                                      <p:tavLst>
                                        <p:tav tm="0">
                                          <p:val>
                                            <p:strVal val="#ppt_x-#ppt_w/2"/>
                                          </p:val>
                                        </p:tav>
                                        <p:tav tm="100000">
                                          <p:val>
                                            <p:strVal val="#ppt_x"/>
                                          </p:val>
                                        </p:tav>
                                      </p:tavLst>
                                    </p:anim>
                                    <p:anim calcmode="lin" valueType="num">
                                      <p:cBhvr>
                                        <p:cTn id="54" dur="500" fill="hold"/>
                                        <p:tgtEl>
                                          <p:spTgt spid="166962"/>
                                        </p:tgtEl>
                                        <p:attrNameLst>
                                          <p:attrName>ppt_y</p:attrName>
                                        </p:attrNameLst>
                                      </p:cBhvr>
                                      <p:tavLst>
                                        <p:tav tm="0">
                                          <p:val>
                                            <p:strVal val="#ppt_y"/>
                                          </p:val>
                                        </p:tav>
                                        <p:tav tm="100000">
                                          <p:val>
                                            <p:strVal val="#ppt_y"/>
                                          </p:val>
                                        </p:tav>
                                      </p:tavLst>
                                    </p:anim>
                                    <p:anim calcmode="lin" valueType="num">
                                      <p:cBhvr>
                                        <p:cTn id="55" dur="500" fill="hold"/>
                                        <p:tgtEl>
                                          <p:spTgt spid="166962"/>
                                        </p:tgtEl>
                                        <p:attrNameLst>
                                          <p:attrName>ppt_w</p:attrName>
                                        </p:attrNameLst>
                                      </p:cBhvr>
                                      <p:tavLst>
                                        <p:tav tm="0">
                                          <p:val>
                                            <p:fltVal val="0"/>
                                          </p:val>
                                        </p:tav>
                                        <p:tav tm="100000">
                                          <p:val>
                                            <p:strVal val="#ppt_w"/>
                                          </p:val>
                                        </p:tav>
                                      </p:tavLst>
                                    </p:anim>
                                    <p:anim calcmode="lin" valueType="num">
                                      <p:cBhvr>
                                        <p:cTn id="56" dur="500" fill="hold"/>
                                        <p:tgtEl>
                                          <p:spTgt spid="166962"/>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37" fill="hold" nodeType="clickEffect">
                                  <p:stCondLst>
                                    <p:cond delay="0"/>
                                  </p:stCondLst>
                                  <p:childTnLst>
                                    <p:set>
                                      <p:cBhvr>
                                        <p:cTn id="60" dur="1" fill="hold">
                                          <p:stCondLst>
                                            <p:cond delay="0"/>
                                          </p:stCondLst>
                                        </p:cTn>
                                        <p:tgtEl>
                                          <p:spTgt spid="166955"/>
                                        </p:tgtEl>
                                        <p:attrNameLst>
                                          <p:attrName>style.visibility</p:attrName>
                                        </p:attrNameLst>
                                      </p:cBhvr>
                                      <p:to>
                                        <p:strVal val="visible"/>
                                      </p:to>
                                    </p:set>
                                    <p:animEffect transition="in" filter="barn(outVertical)">
                                      <p:cBhvr>
                                        <p:cTn id="61" dur="500"/>
                                        <p:tgtEl>
                                          <p:spTgt spid="16695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37" fill="hold" nodeType="clickEffect">
                                  <p:stCondLst>
                                    <p:cond delay="0"/>
                                  </p:stCondLst>
                                  <p:childTnLst>
                                    <p:set>
                                      <p:cBhvr>
                                        <p:cTn id="65" dur="1" fill="hold">
                                          <p:stCondLst>
                                            <p:cond delay="0"/>
                                          </p:stCondLst>
                                        </p:cTn>
                                        <p:tgtEl>
                                          <p:spTgt spid="166948"/>
                                        </p:tgtEl>
                                        <p:attrNameLst>
                                          <p:attrName>style.visibility</p:attrName>
                                        </p:attrNameLst>
                                      </p:cBhvr>
                                      <p:to>
                                        <p:strVal val="visible"/>
                                      </p:to>
                                    </p:set>
                                    <p:animEffect transition="in" filter="barn(outVertical)">
                                      <p:cBhvr>
                                        <p:cTn id="66" dur="500"/>
                                        <p:tgtEl>
                                          <p:spTgt spid="16694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8" fill="hold" nodeType="clickEffect">
                                  <p:stCondLst>
                                    <p:cond delay="0"/>
                                  </p:stCondLst>
                                  <p:childTnLst>
                                    <p:set>
                                      <p:cBhvr>
                                        <p:cTn id="70" dur="1" fill="hold">
                                          <p:stCondLst>
                                            <p:cond delay="0"/>
                                          </p:stCondLst>
                                        </p:cTn>
                                        <p:tgtEl>
                                          <p:spTgt spid="166967"/>
                                        </p:tgtEl>
                                        <p:attrNameLst>
                                          <p:attrName>style.visibility</p:attrName>
                                        </p:attrNameLst>
                                      </p:cBhvr>
                                      <p:to>
                                        <p:strVal val="visible"/>
                                      </p:to>
                                    </p:set>
                                    <p:anim calcmode="lin" valueType="num">
                                      <p:cBhvr>
                                        <p:cTn id="71" dur="500" fill="hold"/>
                                        <p:tgtEl>
                                          <p:spTgt spid="166967"/>
                                        </p:tgtEl>
                                        <p:attrNameLst>
                                          <p:attrName>ppt_x</p:attrName>
                                        </p:attrNameLst>
                                      </p:cBhvr>
                                      <p:tavLst>
                                        <p:tav tm="0">
                                          <p:val>
                                            <p:strVal val="#ppt_x-#ppt_w/2"/>
                                          </p:val>
                                        </p:tav>
                                        <p:tav tm="100000">
                                          <p:val>
                                            <p:strVal val="#ppt_x"/>
                                          </p:val>
                                        </p:tav>
                                      </p:tavLst>
                                    </p:anim>
                                    <p:anim calcmode="lin" valueType="num">
                                      <p:cBhvr>
                                        <p:cTn id="72" dur="500" fill="hold"/>
                                        <p:tgtEl>
                                          <p:spTgt spid="166967"/>
                                        </p:tgtEl>
                                        <p:attrNameLst>
                                          <p:attrName>ppt_y</p:attrName>
                                        </p:attrNameLst>
                                      </p:cBhvr>
                                      <p:tavLst>
                                        <p:tav tm="0">
                                          <p:val>
                                            <p:strVal val="#ppt_y"/>
                                          </p:val>
                                        </p:tav>
                                        <p:tav tm="100000">
                                          <p:val>
                                            <p:strVal val="#ppt_y"/>
                                          </p:val>
                                        </p:tav>
                                      </p:tavLst>
                                    </p:anim>
                                    <p:anim calcmode="lin" valueType="num">
                                      <p:cBhvr>
                                        <p:cTn id="73" dur="500" fill="hold"/>
                                        <p:tgtEl>
                                          <p:spTgt spid="166967"/>
                                        </p:tgtEl>
                                        <p:attrNameLst>
                                          <p:attrName>ppt_w</p:attrName>
                                        </p:attrNameLst>
                                      </p:cBhvr>
                                      <p:tavLst>
                                        <p:tav tm="0">
                                          <p:val>
                                            <p:fltVal val="0"/>
                                          </p:val>
                                        </p:tav>
                                        <p:tav tm="100000">
                                          <p:val>
                                            <p:strVal val="#ppt_w"/>
                                          </p:val>
                                        </p:tav>
                                      </p:tavLst>
                                    </p:anim>
                                    <p:anim calcmode="lin" valueType="num">
                                      <p:cBhvr>
                                        <p:cTn id="74" dur="500" fill="hold"/>
                                        <p:tgtEl>
                                          <p:spTgt spid="166967"/>
                                        </p:tgtEl>
                                        <p:attrNameLst>
                                          <p:attrName>ppt_h</p:attrName>
                                        </p:attrNameLst>
                                      </p:cBhvr>
                                      <p:tavLst>
                                        <p:tav tm="0">
                                          <p:val>
                                            <p:strVal val="#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2" fill="hold" nodeType="clickEffect">
                                  <p:stCondLst>
                                    <p:cond delay="0"/>
                                  </p:stCondLst>
                                  <p:childTnLst>
                                    <p:set>
                                      <p:cBhvr>
                                        <p:cTn id="78" dur="1" fill="hold">
                                          <p:stCondLst>
                                            <p:cond delay="0"/>
                                          </p:stCondLst>
                                        </p:cTn>
                                        <p:tgtEl>
                                          <p:spTgt spid="166970"/>
                                        </p:tgtEl>
                                        <p:attrNameLst>
                                          <p:attrName>style.visibility</p:attrName>
                                        </p:attrNameLst>
                                      </p:cBhvr>
                                      <p:to>
                                        <p:strVal val="visible"/>
                                      </p:to>
                                    </p:set>
                                    <p:anim calcmode="lin" valueType="num">
                                      <p:cBhvr>
                                        <p:cTn id="79" dur="500" fill="hold"/>
                                        <p:tgtEl>
                                          <p:spTgt spid="166970"/>
                                        </p:tgtEl>
                                        <p:attrNameLst>
                                          <p:attrName>ppt_x</p:attrName>
                                        </p:attrNameLst>
                                      </p:cBhvr>
                                      <p:tavLst>
                                        <p:tav tm="0">
                                          <p:val>
                                            <p:strVal val="#ppt_x+#ppt_w/2"/>
                                          </p:val>
                                        </p:tav>
                                        <p:tav tm="100000">
                                          <p:val>
                                            <p:strVal val="#ppt_x"/>
                                          </p:val>
                                        </p:tav>
                                      </p:tavLst>
                                    </p:anim>
                                    <p:anim calcmode="lin" valueType="num">
                                      <p:cBhvr>
                                        <p:cTn id="80" dur="500" fill="hold"/>
                                        <p:tgtEl>
                                          <p:spTgt spid="166970"/>
                                        </p:tgtEl>
                                        <p:attrNameLst>
                                          <p:attrName>ppt_y</p:attrName>
                                        </p:attrNameLst>
                                      </p:cBhvr>
                                      <p:tavLst>
                                        <p:tav tm="0">
                                          <p:val>
                                            <p:strVal val="#ppt_y"/>
                                          </p:val>
                                        </p:tav>
                                        <p:tav tm="100000">
                                          <p:val>
                                            <p:strVal val="#ppt_y"/>
                                          </p:val>
                                        </p:tav>
                                      </p:tavLst>
                                    </p:anim>
                                    <p:anim calcmode="lin" valueType="num">
                                      <p:cBhvr>
                                        <p:cTn id="81" dur="500" fill="hold"/>
                                        <p:tgtEl>
                                          <p:spTgt spid="166970"/>
                                        </p:tgtEl>
                                        <p:attrNameLst>
                                          <p:attrName>ppt_w</p:attrName>
                                        </p:attrNameLst>
                                      </p:cBhvr>
                                      <p:tavLst>
                                        <p:tav tm="0">
                                          <p:val>
                                            <p:fltVal val="0"/>
                                          </p:val>
                                        </p:tav>
                                        <p:tav tm="100000">
                                          <p:val>
                                            <p:strVal val="#ppt_w"/>
                                          </p:val>
                                        </p:tav>
                                      </p:tavLst>
                                    </p:anim>
                                    <p:anim calcmode="lin" valueType="num">
                                      <p:cBhvr>
                                        <p:cTn id="82" dur="500" fill="hold"/>
                                        <p:tgtEl>
                                          <p:spTgt spid="166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5" grpId="0"/>
      <p:bldP spid="16694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8" name="Object 2"/>
          <p:cNvGraphicFramePr>
            <a:graphicFrameLocks noChangeAspect="1"/>
          </p:cNvGraphicFramePr>
          <p:nvPr>
            <p:extLst>
              <p:ext uri="{D42A27DB-BD31-4B8C-83A1-F6EECF244321}">
                <p14:modId xmlns:p14="http://schemas.microsoft.com/office/powerpoint/2010/main" val="3579065301"/>
              </p:ext>
            </p:extLst>
          </p:nvPr>
        </p:nvGraphicFramePr>
        <p:xfrm>
          <a:off x="228600" y="2398266"/>
          <a:ext cx="4038600" cy="1154113"/>
        </p:xfrm>
        <a:graphic>
          <a:graphicData uri="http://schemas.openxmlformats.org/presentationml/2006/ole">
            <mc:AlternateContent xmlns:mc="http://schemas.openxmlformats.org/markup-compatibility/2006">
              <mc:Choice xmlns:v="urn:schemas-microsoft-com:vml" Requires="v">
                <p:oleObj spid="_x0000_s21378" name="Equation" r:id="rId3" imgW="1511300" imgH="431800" progId="Equation.3">
                  <p:embed/>
                </p:oleObj>
              </mc:Choice>
              <mc:Fallback>
                <p:oleObj name="Equation" r:id="rId3" imgW="1511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98266"/>
                        <a:ext cx="4038600"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2469443261"/>
              </p:ext>
            </p:extLst>
          </p:nvPr>
        </p:nvGraphicFramePr>
        <p:xfrm>
          <a:off x="4572000" y="2398266"/>
          <a:ext cx="4419600" cy="1174750"/>
        </p:xfrm>
        <a:graphic>
          <a:graphicData uri="http://schemas.openxmlformats.org/presentationml/2006/ole">
            <mc:AlternateContent xmlns:mc="http://schemas.openxmlformats.org/markup-compatibility/2006">
              <mc:Choice xmlns:v="urn:schemas-microsoft-com:vml" Requires="v">
                <p:oleObj spid="_x0000_s21379" name="Equation" r:id="rId5" imgW="1625600" imgH="431800" progId="Equation.3">
                  <p:embed/>
                </p:oleObj>
              </mc:Choice>
              <mc:Fallback>
                <p:oleObj name="Equation" r:id="rId5" imgW="16256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98266"/>
                        <a:ext cx="4419600"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3934126974"/>
              </p:ext>
            </p:extLst>
          </p:nvPr>
        </p:nvGraphicFramePr>
        <p:xfrm>
          <a:off x="251520" y="3861048"/>
          <a:ext cx="6248400" cy="1317625"/>
        </p:xfrm>
        <a:graphic>
          <a:graphicData uri="http://schemas.openxmlformats.org/presentationml/2006/ole">
            <mc:AlternateContent xmlns:mc="http://schemas.openxmlformats.org/markup-compatibility/2006">
              <mc:Choice xmlns:v="urn:schemas-microsoft-com:vml" Requires="v">
                <p:oleObj spid="_x0000_s21380" name="Equation" r:id="rId7" imgW="2286000" imgH="482600" progId="Equation.3">
                  <p:embed/>
                </p:oleObj>
              </mc:Choice>
              <mc:Fallback>
                <p:oleObj name="Equation" r:id="rId7" imgW="22860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861048"/>
                        <a:ext cx="6248400"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1" name="Object 5"/>
          <p:cNvGraphicFramePr>
            <a:graphicFrameLocks noChangeAspect="1"/>
          </p:cNvGraphicFramePr>
          <p:nvPr>
            <p:extLst>
              <p:ext uri="{D42A27DB-BD31-4B8C-83A1-F6EECF244321}">
                <p14:modId xmlns:p14="http://schemas.microsoft.com/office/powerpoint/2010/main" val="2028363500"/>
              </p:ext>
            </p:extLst>
          </p:nvPr>
        </p:nvGraphicFramePr>
        <p:xfrm>
          <a:off x="1066800" y="5445224"/>
          <a:ext cx="1447800" cy="723900"/>
        </p:xfrm>
        <a:graphic>
          <a:graphicData uri="http://schemas.openxmlformats.org/presentationml/2006/ole">
            <mc:AlternateContent xmlns:mc="http://schemas.openxmlformats.org/markup-compatibility/2006">
              <mc:Choice xmlns:v="urn:schemas-microsoft-com:vml" Requires="v">
                <p:oleObj spid="_x0000_s21381" name="Equation" r:id="rId9" imgW="457200" imgH="228600" progId="Equation.3">
                  <p:embed/>
                </p:oleObj>
              </mc:Choice>
              <mc:Fallback>
                <p:oleObj name="Equation" r:id="rId9" imgW="4572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445224"/>
                        <a:ext cx="14478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2" name="Object 6"/>
          <p:cNvGraphicFramePr>
            <a:graphicFrameLocks noChangeAspect="1"/>
          </p:cNvGraphicFramePr>
          <p:nvPr>
            <p:extLst>
              <p:ext uri="{D42A27DB-BD31-4B8C-83A1-F6EECF244321}">
                <p14:modId xmlns:p14="http://schemas.microsoft.com/office/powerpoint/2010/main" val="3544166619"/>
              </p:ext>
            </p:extLst>
          </p:nvPr>
        </p:nvGraphicFramePr>
        <p:xfrm>
          <a:off x="2914600" y="5286375"/>
          <a:ext cx="3048000" cy="1235075"/>
        </p:xfrm>
        <a:graphic>
          <a:graphicData uri="http://schemas.openxmlformats.org/presentationml/2006/ole">
            <mc:AlternateContent xmlns:mc="http://schemas.openxmlformats.org/markup-compatibility/2006">
              <mc:Choice xmlns:v="urn:schemas-microsoft-com:vml" Requires="v">
                <p:oleObj spid="_x0000_s21382" name="Equation" r:id="rId11" imgW="1066800" imgH="431800" progId="Equation.3">
                  <p:embed/>
                </p:oleObj>
              </mc:Choice>
              <mc:Fallback>
                <p:oleObj name="Equation" r:id="rId11" imgW="1066800" imgH="431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4600" y="5286375"/>
                        <a:ext cx="3048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43" name="Object 7"/>
          <p:cNvGraphicFramePr>
            <a:graphicFrameLocks noChangeAspect="1"/>
          </p:cNvGraphicFramePr>
          <p:nvPr>
            <p:extLst>
              <p:ext uri="{D42A27DB-BD31-4B8C-83A1-F6EECF244321}">
                <p14:modId xmlns:p14="http://schemas.microsoft.com/office/powerpoint/2010/main" val="3705471544"/>
              </p:ext>
            </p:extLst>
          </p:nvPr>
        </p:nvGraphicFramePr>
        <p:xfrm>
          <a:off x="5962600" y="5257800"/>
          <a:ext cx="2209800" cy="1254125"/>
        </p:xfrm>
        <a:graphic>
          <a:graphicData uri="http://schemas.openxmlformats.org/presentationml/2006/ole">
            <mc:AlternateContent xmlns:mc="http://schemas.openxmlformats.org/markup-compatibility/2006">
              <mc:Choice xmlns:v="urn:schemas-microsoft-com:vml" Requires="v">
                <p:oleObj spid="_x0000_s21383" name="Equation" r:id="rId13" imgW="761669" imgH="431613" progId="Equation.3">
                  <p:embed/>
                </p:oleObj>
              </mc:Choice>
              <mc:Fallback>
                <p:oleObj name="Equation" r:id="rId13" imgW="761669"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62600" y="5257800"/>
                        <a:ext cx="2209800"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3320" name="Group 8"/>
          <p:cNvGrpSpPr>
            <a:grpSpLocks/>
          </p:cNvGrpSpPr>
          <p:nvPr/>
        </p:nvGrpSpPr>
        <p:grpSpPr bwMode="auto">
          <a:xfrm>
            <a:off x="1066800" y="274095"/>
            <a:ext cx="7086600" cy="2057400"/>
            <a:chOff x="672" y="480"/>
            <a:chExt cx="4464" cy="1296"/>
          </a:xfrm>
        </p:grpSpPr>
        <p:sp>
          <p:nvSpPr>
            <p:cNvPr id="13321" name="Rectangle 9"/>
            <p:cNvSpPr>
              <a:spLocks noChangeArrowheads="1"/>
            </p:cNvSpPr>
            <p:nvPr/>
          </p:nvSpPr>
          <p:spPr bwMode="auto">
            <a:xfrm>
              <a:off x="672" y="480"/>
              <a:ext cx="4464" cy="1296"/>
            </a:xfrm>
            <a:prstGeom prst="rect">
              <a:avLst/>
            </a:prstGeom>
            <a:solidFill>
              <a:schemeClr val="bg1"/>
            </a:solidFill>
            <a:ln w="12700">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3322" name="Oval 10"/>
            <p:cNvSpPr>
              <a:spLocks noChangeArrowheads="1"/>
            </p:cNvSpPr>
            <p:nvPr/>
          </p:nvSpPr>
          <p:spPr bwMode="auto">
            <a:xfrm>
              <a:off x="960" y="864"/>
              <a:ext cx="96" cy="96"/>
            </a:xfrm>
            <a:prstGeom prst="ellipse">
              <a:avLst/>
            </a:prstGeom>
            <a:solidFill>
              <a:srgbClr val="0000FF"/>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3323" name="Oval 11"/>
            <p:cNvSpPr>
              <a:spLocks noChangeArrowheads="1"/>
            </p:cNvSpPr>
            <p:nvPr/>
          </p:nvSpPr>
          <p:spPr bwMode="auto">
            <a:xfrm>
              <a:off x="2304" y="864"/>
              <a:ext cx="96" cy="96"/>
            </a:xfrm>
            <a:prstGeom prst="ellipse">
              <a:avLst/>
            </a:prstGeom>
            <a:solidFill>
              <a:srgbClr val="FAF4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3324" name="Object 12"/>
            <p:cNvGraphicFramePr>
              <a:graphicFrameLocks noChangeAspect="1"/>
            </p:cNvGraphicFramePr>
            <p:nvPr/>
          </p:nvGraphicFramePr>
          <p:xfrm>
            <a:off x="768" y="556"/>
            <a:ext cx="499" cy="341"/>
          </p:xfrm>
          <a:graphic>
            <a:graphicData uri="http://schemas.openxmlformats.org/presentationml/2006/ole">
              <mc:AlternateContent xmlns:mc="http://schemas.openxmlformats.org/markup-compatibility/2006">
                <mc:Choice xmlns:v="urn:schemas-microsoft-com:vml" Requires="v">
                  <p:oleObj spid="_x0000_s21384" name="Equation" r:id="rId15" imgW="241091" imgH="164957" progId="Equation.3">
                    <p:embed/>
                  </p:oleObj>
                </mc:Choice>
                <mc:Fallback>
                  <p:oleObj name="Equation" r:id="rId15" imgW="241091"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8" y="556"/>
                          <a:ext cx="499" cy="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5" name="Object 13"/>
            <p:cNvGraphicFramePr>
              <a:graphicFrameLocks noChangeAspect="1"/>
            </p:cNvGraphicFramePr>
            <p:nvPr/>
          </p:nvGraphicFramePr>
          <p:xfrm>
            <a:off x="2160" y="528"/>
            <a:ext cx="480" cy="354"/>
          </p:xfrm>
          <a:graphic>
            <a:graphicData uri="http://schemas.openxmlformats.org/presentationml/2006/ole">
              <mc:AlternateContent xmlns:mc="http://schemas.openxmlformats.org/markup-compatibility/2006">
                <mc:Choice xmlns:v="urn:schemas-microsoft-com:vml" Requires="v">
                  <p:oleObj spid="_x0000_s21385" name="Equation" r:id="rId17" imgW="241091" imgH="177646" progId="Equation.3">
                    <p:embed/>
                  </p:oleObj>
                </mc:Choice>
                <mc:Fallback>
                  <p:oleObj name="Equation" r:id="rId17" imgW="241091"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60" y="528"/>
                          <a:ext cx="480"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6" name="Line 14"/>
            <p:cNvSpPr>
              <a:spLocks noChangeShapeType="1"/>
            </p:cNvSpPr>
            <p:nvPr/>
          </p:nvSpPr>
          <p:spPr bwMode="auto">
            <a:xfrm>
              <a:off x="3888" y="912"/>
              <a:ext cx="576" cy="0"/>
            </a:xfrm>
            <a:prstGeom prst="line">
              <a:avLst/>
            </a:prstGeom>
            <a:noFill/>
            <a:ln w="28575">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3327" name="Object 15"/>
            <p:cNvGraphicFramePr>
              <a:graphicFrameLocks noChangeAspect="1"/>
            </p:cNvGraphicFramePr>
            <p:nvPr/>
          </p:nvGraphicFramePr>
          <p:xfrm>
            <a:off x="4133" y="912"/>
            <a:ext cx="427" cy="480"/>
          </p:xfrm>
          <a:graphic>
            <a:graphicData uri="http://schemas.openxmlformats.org/presentationml/2006/ole">
              <mc:AlternateContent xmlns:mc="http://schemas.openxmlformats.org/markup-compatibility/2006">
                <mc:Choice xmlns:v="urn:schemas-microsoft-com:vml" Requires="v">
                  <p:oleObj spid="_x0000_s21386" name="Equation" r:id="rId19" imgW="171585" imgH="200025" progId="Equation.3">
                    <p:embed/>
                  </p:oleObj>
                </mc:Choice>
                <mc:Fallback>
                  <p:oleObj name="Equation" r:id="rId19" imgW="171585" imgH="20002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33" y="912"/>
                          <a:ext cx="42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8" name="Line 16"/>
            <p:cNvSpPr>
              <a:spLocks noChangeShapeType="1"/>
            </p:cNvSpPr>
            <p:nvPr/>
          </p:nvSpPr>
          <p:spPr bwMode="auto">
            <a:xfrm flipH="1">
              <a:off x="3072" y="912"/>
              <a:ext cx="720" cy="0"/>
            </a:xfrm>
            <a:prstGeom prst="line">
              <a:avLst/>
            </a:prstGeom>
            <a:noFill/>
            <a:ln w="28575">
              <a:solidFill>
                <a:srgbClr val="00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3329" name="Object 17"/>
            <p:cNvGraphicFramePr>
              <a:graphicFrameLocks noChangeAspect="1"/>
            </p:cNvGraphicFramePr>
            <p:nvPr/>
          </p:nvGraphicFramePr>
          <p:xfrm>
            <a:off x="2981" y="912"/>
            <a:ext cx="427" cy="480"/>
          </p:xfrm>
          <a:graphic>
            <a:graphicData uri="http://schemas.openxmlformats.org/presentationml/2006/ole">
              <mc:AlternateContent xmlns:mc="http://schemas.openxmlformats.org/markup-compatibility/2006">
                <mc:Choice xmlns:v="urn:schemas-microsoft-com:vml" Requires="v">
                  <p:oleObj spid="_x0000_s21387" name="Equation" r:id="rId21" imgW="171585" imgH="200025" progId="Equation.3">
                    <p:embed/>
                  </p:oleObj>
                </mc:Choice>
                <mc:Fallback>
                  <p:oleObj name="Equation" r:id="rId21" imgW="171585" imgH="200025"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81" y="912"/>
                          <a:ext cx="427"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0" name="Line 18"/>
            <p:cNvSpPr>
              <a:spLocks noChangeShapeType="1"/>
            </p:cNvSpPr>
            <p:nvPr/>
          </p:nvSpPr>
          <p:spPr bwMode="auto">
            <a:xfrm>
              <a:off x="1008" y="960"/>
              <a:ext cx="0" cy="42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3331" name="Line 19"/>
            <p:cNvSpPr>
              <a:spLocks noChangeShapeType="1"/>
            </p:cNvSpPr>
            <p:nvPr/>
          </p:nvSpPr>
          <p:spPr bwMode="auto">
            <a:xfrm>
              <a:off x="2352" y="960"/>
              <a:ext cx="0" cy="422"/>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3332" name="Line 20"/>
            <p:cNvSpPr>
              <a:spLocks noChangeShapeType="1"/>
            </p:cNvSpPr>
            <p:nvPr/>
          </p:nvSpPr>
          <p:spPr bwMode="auto">
            <a:xfrm>
              <a:off x="1008" y="1152"/>
              <a:ext cx="671"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3333" name="Line 21"/>
            <p:cNvSpPr>
              <a:spLocks noChangeShapeType="1"/>
            </p:cNvSpPr>
            <p:nvPr/>
          </p:nvSpPr>
          <p:spPr bwMode="auto">
            <a:xfrm>
              <a:off x="1680" y="1152"/>
              <a:ext cx="671"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3334" name="Object 22"/>
            <p:cNvGraphicFramePr>
              <a:graphicFrameLocks noChangeAspect="1"/>
            </p:cNvGraphicFramePr>
            <p:nvPr/>
          </p:nvGraphicFramePr>
          <p:xfrm>
            <a:off x="1056" y="1152"/>
            <a:ext cx="528" cy="396"/>
          </p:xfrm>
          <a:graphic>
            <a:graphicData uri="http://schemas.openxmlformats.org/presentationml/2006/ole">
              <mc:AlternateContent xmlns:mc="http://schemas.openxmlformats.org/markup-compatibility/2006">
                <mc:Choice xmlns:v="urn:schemas-microsoft-com:vml" Requires="v">
                  <p:oleObj spid="_x0000_s21388" name="Equation" r:id="rId23" imgW="304668" imgH="228501" progId="Equation.3">
                    <p:embed/>
                  </p:oleObj>
                </mc:Choice>
                <mc:Fallback>
                  <p:oleObj name="Equation" r:id="rId23" imgW="304668" imgH="228501"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56" y="1152"/>
                          <a:ext cx="528"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35" name="Object 23"/>
            <p:cNvGraphicFramePr>
              <a:graphicFrameLocks noChangeAspect="1"/>
            </p:cNvGraphicFramePr>
            <p:nvPr/>
          </p:nvGraphicFramePr>
          <p:xfrm>
            <a:off x="1728" y="1152"/>
            <a:ext cx="528" cy="396"/>
          </p:xfrm>
          <a:graphic>
            <a:graphicData uri="http://schemas.openxmlformats.org/presentationml/2006/ole">
              <mc:AlternateContent xmlns:mc="http://schemas.openxmlformats.org/markup-compatibility/2006">
                <mc:Choice xmlns:v="urn:schemas-microsoft-com:vml" Requires="v">
                  <p:oleObj spid="_x0000_s21389" name="Equation" r:id="rId25" imgW="304668" imgH="228501" progId="Equation.3">
                    <p:embed/>
                  </p:oleObj>
                </mc:Choice>
                <mc:Fallback>
                  <p:oleObj name="Equation" r:id="rId25" imgW="304668" imgH="228501"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28" y="1152"/>
                          <a:ext cx="528"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6" name="Oval 24"/>
            <p:cNvSpPr>
              <a:spLocks noChangeArrowheads="1"/>
            </p:cNvSpPr>
            <p:nvPr/>
          </p:nvSpPr>
          <p:spPr bwMode="auto">
            <a:xfrm>
              <a:off x="3814" y="890"/>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3337" name="Object 25"/>
            <p:cNvGraphicFramePr>
              <a:graphicFrameLocks noChangeAspect="1"/>
            </p:cNvGraphicFramePr>
            <p:nvPr/>
          </p:nvGraphicFramePr>
          <p:xfrm>
            <a:off x="3648" y="480"/>
            <a:ext cx="355" cy="384"/>
          </p:xfrm>
          <a:graphic>
            <a:graphicData uri="http://schemas.openxmlformats.org/presentationml/2006/ole">
              <mc:AlternateContent xmlns:mc="http://schemas.openxmlformats.org/markup-compatibility/2006">
                <mc:Choice xmlns:v="urn:schemas-microsoft-com:vml" Requires="v">
                  <p:oleObj spid="_x0000_s21390" name="Equation" r:id="rId26" imgW="152268" imgH="164957" progId="Equation.3">
                    <p:embed/>
                  </p:oleObj>
                </mc:Choice>
                <mc:Fallback>
                  <p:oleObj name="Equation" r:id="rId26" imgW="152268" imgH="164957"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48" y="480"/>
                          <a:ext cx="355"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8" name="Line 26"/>
            <p:cNvSpPr>
              <a:spLocks noChangeShapeType="1"/>
            </p:cNvSpPr>
            <p:nvPr/>
          </p:nvSpPr>
          <p:spPr bwMode="auto">
            <a:xfrm>
              <a:off x="1680" y="912"/>
              <a:ext cx="0" cy="768"/>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3339" name="Line 27"/>
            <p:cNvSpPr>
              <a:spLocks noChangeShapeType="1"/>
            </p:cNvSpPr>
            <p:nvPr/>
          </p:nvSpPr>
          <p:spPr bwMode="auto">
            <a:xfrm>
              <a:off x="3840" y="889"/>
              <a:ext cx="0" cy="791"/>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3340" name="Line 28"/>
            <p:cNvSpPr>
              <a:spLocks noChangeShapeType="1"/>
            </p:cNvSpPr>
            <p:nvPr/>
          </p:nvSpPr>
          <p:spPr bwMode="auto">
            <a:xfrm>
              <a:off x="1680" y="1584"/>
              <a:ext cx="2160"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3341" name="Object 29"/>
            <p:cNvGraphicFramePr>
              <a:graphicFrameLocks noChangeAspect="1"/>
            </p:cNvGraphicFramePr>
            <p:nvPr/>
          </p:nvGraphicFramePr>
          <p:xfrm>
            <a:off x="2544" y="1248"/>
            <a:ext cx="349" cy="384"/>
          </p:xfrm>
          <a:graphic>
            <a:graphicData uri="http://schemas.openxmlformats.org/presentationml/2006/ole">
              <mc:AlternateContent xmlns:mc="http://schemas.openxmlformats.org/markup-compatibility/2006">
                <mc:Choice xmlns:v="urn:schemas-microsoft-com:vml" Requires="v">
                  <p:oleObj spid="_x0000_s21391" name="Equation" r:id="rId28" imgW="126835" imgH="139518" progId="Equation.3">
                    <p:embed/>
                  </p:oleObj>
                </mc:Choice>
                <mc:Fallback>
                  <p:oleObj name="Equation" r:id="rId28" imgW="126835" imgH="139518"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544" y="1248"/>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42" name="Line 30"/>
            <p:cNvSpPr>
              <a:spLocks noChangeShapeType="1"/>
            </p:cNvSpPr>
            <p:nvPr/>
          </p:nvSpPr>
          <p:spPr bwMode="auto">
            <a:xfrm>
              <a:off x="960" y="912"/>
              <a:ext cx="3984"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3343" name="Oval 31"/>
            <p:cNvSpPr>
              <a:spLocks noChangeArrowheads="1"/>
            </p:cNvSpPr>
            <p:nvPr/>
          </p:nvSpPr>
          <p:spPr bwMode="auto">
            <a:xfrm>
              <a:off x="1656" y="890"/>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3344" name="Object 32"/>
            <p:cNvGraphicFramePr>
              <a:graphicFrameLocks noChangeAspect="1"/>
            </p:cNvGraphicFramePr>
            <p:nvPr/>
          </p:nvGraphicFramePr>
          <p:xfrm>
            <a:off x="1584" y="528"/>
            <a:ext cx="289" cy="336"/>
          </p:xfrm>
          <a:graphic>
            <a:graphicData uri="http://schemas.openxmlformats.org/presentationml/2006/ole">
              <mc:AlternateContent xmlns:mc="http://schemas.openxmlformats.org/markup-compatibility/2006">
                <mc:Choice xmlns:v="urn:schemas-microsoft-com:vml" Requires="v">
                  <p:oleObj spid="_x0000_s21392" name="Equation" r:id="rId30" imgW="152202" imgH="177569" progId="Equation.3">
                    <p:embed/>
                  </p:oleObj>
                </mc:Choice>
                <mc:Fallback>
                  <p:oleObj name="Equation" r:id="rId30" imgW="152202" imgH="177569"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4" y="528"/>
                          <a:ext cx="289"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45" name="Object 33"/>
            <p:cNvGraphicFramePr>
              <a:graphicFrameLocks noChangeAspect="1"/>
            </p:cNvGraphicFramePr>
            <p:nvPr/>
          </p:nvGraphicFramePr>
          <p:xfrm>
            <a:off x="4656" y="912"/>
            <a:ext cx="349" cy="384"/>
          </p:xfrm>
          <a:graphic>
            <a:graphicData uri="http://schemas.openxmlformats.org/presentationml/2006/ole">
              <mc:AlternateContent xmlns:mc="http://schemas.openxmlformats.org/markup-compatibility/2006">
                <mc:Choice xmlns:v="urn:schemas-microsoft-com:vml" Requires="v">
                  <p:oleObj spid="_x0000_s21393" name="Equation" r:id="rId32" imgW="126835" imgH="139518" progId="Equation.3">
                    <p:embed/>
                  </p:oleObj>
                </mc:Choice>
                <mc:Fallback>
                  <p:oleObj name="Equation" r:id="rId32" imgW="126835" imgH="139518"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656" y="912"/>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254123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Effect transition="in" filter="blinds(horizontal)">
                                      <p:cBhvr>
                                        <p:cTn id="7" dur="500"/>
                                        <p:tgtEl>
                                          <p:spTgt spid="167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7939"/>
                                        </p:tgtEl>
                                        <p:attrNameLst>
                                          <p:attrName>style.visibility</p:attrName>
                                        </p:attrNameLst>
                                      </p:cBhvr>
                                      <p:to>
                                        <p:strVal val="visible"/>
                                      </p:to>
                                    </p:set>
                                    <p:animEffect transition="in" filter="blinds(horizontal)">
                                      <p:cBhvr>
                                        <p:cTn id="12" dur="500"/>
                                        <p:tgtEl>
                                          <p:spTgt spid="167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167940"/>
                                        </p:tgtEl>
                                        <p:attrNameLst>
                                          <p:attrName>style.visibility</p:attrName>
                                        </p:attrNameLst>
                                      </p:cBhvr>
                                      <p:to>
                                        <p:strVal val="visible"/>
                                      </p:to>
                                    </p:set>
                                    <p:animEffect transition="in" filter="blinds(vertical)">
                                      <p:cBhvr>
                                        <p:cTn id="17" dur="500"/>
                                        <p:tgtEl>
                                          <p:spTgt spid="1679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7941"/>
                                        </p:tgtEl>
                                        <p:attrNameLst>
                                          <p:attrName>style.visibility</p:attrName>
                                        </p:attrNameLst>
                                      </p:cBhvr>
                                      <p:to>
                                        <p:strVal val="visible"/>
                                      </p:to>
                                    </p:set>
                                    <p:animEffect transition="in" filter="blinds(horizontal)">
                                      <p:cBhvr>
                                        <p:cTn id="22" dur="500"/>
                                        <p:tgtEl>
                                          <p:spTgt spid="1679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7942"/>
                                        </p:tgtEl>
                                        <p:attrNameLst>
                                          <p:attrName>style.visibility</p:attrName>
                                        </p:attrNameLst>
                                      </p:cBhvr>
                                      <p:to>
                                        <p:strVal val="visible"/>
                                      </p:to>
                                    </p:set>
                                    <p:animEffect transition="in" filter="blinds(horizontal)">
                                      <p:cBhvr>
                                        <p:cTn id="27" dur="500"/>
                                        <p:tgtEl>
                                          <p:spTgt spid="1679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7943"/>
                                        </p:tgtEl>
                                        <p:attrNameLst>
                                          <p:attrName>style.visibility</p:attrName>
                                        </p:attrNameLst>
                                      </p:cBhvr>
                                      <p:to>
                                        <p:strVal val="visible"/>
                                      </p:to>
                                    </p:set>
                                    <p:animEffect transition="in" filter="blinds(horizontal)">
                                      <p:cBhvr>
                                        <p:cTn id="32" dur="500"/>
                                        <p:tgtEl>
                                          <p:spTgt spid="16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7"/>
          <p:cNvGrpSpPr>
            <a:grpSpLocks/>
          </p:cNvGrpSpPr>
          <p:nvPr/>
        </p:nvGrpSpPr>
        <p:grpSpPr bwMode="auto">
          <a:xfrm>
            <a:off x="5181600" y="1371600"/>
            <a:ext cx="3733800" cy="5105400"/>
            <a:chOff x="3264" y="864"/>
            <a:chExt cx="2352" cy="3216"/>
          </a:xfrm>
        </p:grpSpPr>
        <p:grpSp>
          <p:nvGrpSpPr>
            <p:cNvPr id="14363" name="Group 75"/>
            <p:cNvGrpSpPr>
              <a:grpSpLocks/>
            </p:cNvGrpSpPr>
            <p:nvPr/>
          </p:nvGrpSpPr>
          <p:grpSpPr bwMode="auto">
            <a:xfrm>
              <a:off x="3264" y="864"/>
              <a:ext cx="2352" cy="3216"/>
              <a:chOff x="3264" y="768"/>
              <a:chExt cx="2352" cy="3216"/>
            </a:xfrm>
          </p:grpSpPr>
          <p:grpSp>
            <p:nvGrpSpPr>
              <p:cNvPr id="14367" name="Group 73"/>
              <p:cNvGrpSpPr>
                <a:grpSpLocks/>
              </p:cNvGrpSpPr>
              <p:nvPr/>
            </p:nvGrpSpPr>
            <p:grpSpPr bwMode="auto">
              <a:xfrm>
                <a:off x="3264" y="768"/>
                <a:ext cx="2352" cy="3216"/>
                <a:chOff x="3264" y="768"/>
                <a:chExt cx="2352" cy="3216"/>
              </a:xfrm>
            </p:grpSpPr>
            <p:grpSp>
              <p:nvGrpSpPr>
                <p:cNvPr id="14372" name="Group 72"/>
                <p:cNvGrpSpPr>
                  <a:grpSpLocks/>
                </p:cNvGrpSpPr>
                <p:nvPr/>
              </p:nvGrpSpPr>
              <p:grpSpPr bwMode="auto">
                <a:xfrm>
                  <a:off x="3264" y="768"/>
                  <a:ext cx="2352" cy="3216"/>
                  <a:chOff x="3264" y="768"/>
                  <a:chExt cx="2352" cy="3216"/>
                </a:xfrm>
              </p:grpSpPr>
              <p:grpSp>
                <p:nvGrpSpPr>
                  <p:cNvPr id="14379" name="Group 61"/>
                  <p:cNvGrpSpPr>
                    <a:grpSpLocks/>
                  </p:cNvGrpSpPr>
                  <p:nvPr/>
                </p:nvGrpSpPr>
                <p:grpSpPr bwMode="auto">
                  <a:xfrm>
                    <a:off x="3264" y="768"/>
                    <a:ext cx="2352" cy="3216"/>
                    <a:chOff x="3264" y="864"/>
                    <a:chExt cx="2352" cy="3120"/>
                  </a:xfrm>
                </p:grpSpPr>
                <p:sp>
                  <p:nvSpPr>
                    <p:cNvPr id="14385" name="Rectangle 4"/>
                    <p:cNvSpPr>
                      <a:spLocks noChangeArrowheads="1"/>
                    </p:cNvSpPr>
                    <p:nvPr/>
                  </p:nvSpPr>
                  <p:spPr bwMode="auto">
                    <a:xfrm>
                      <a:off x="3264" y="864"/>
                      <a:ext cx="2352" cy="3120"/>
                    </a:xfrm>
                    <a:prstGeom prst="rect">
                      <a:avLst/>
                    </a:prstGeom>
                    <a:solidFill>
                      <a:schemeClr val="bg1"/>
                    </a:solidFill>
                    <a:ln w="12700">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4386" name="Oval 5"/>
                    <p:cNvSpPr>
                      <a:spLocks noChangeArrowheads="1"/>
                    </p:cNvSpPr>
                    <p:nvPr/>
                  </p:nvSpPr>
                  <p:spPr bwMode="auto">
                    <a:xfrm>
                      <a:off x="3491" y="3312"/>
                      <a:ext cx="96" cy="96"/>
                    </a:xfrm>
                    <a:prstGeom prst="ellipse">
                      <a:avLst/>
                    </a:prstGeom>
                    <a:solidFill>
                      <a:srgbClr val="0000FF"/>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4387" name="Oval 6"/>
                    <p:cNvSpPr>
                      <a:spLocks noChangeArrowheads="1"/>
                    </p:cNvSpPr>
                    <p:nvPr/>
                  </p:nvSpPr>
                  <p:spPr bwMode="auto">
                    <a:xfrm>
                      <a:off x="5027" y="3312"/>
                      <a:ext cx="96" cy="96"/>
                    </a:xfrm>
                    <a:prstGeom prst="ellipse">
                      <a:avLst/>
                    </a:prstGeom>
                    <a:solidFill>
                      <a:srgbClr val="FAF4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4388" name="Object 7"/>
                    <p:cNvGraphicFramePr>
                      <a:graphicFrameLocks noChangeAspect="1"/>
                    </p:cNvGraphicFramePr>
                    <p:nvPr/>
                  </p:nvGraphicFramePr>
                  <p:xfrm>
                    <a:off x="3587" y="3072"/>
                    <a:ext cx="397" cy="328"/>
                  </p:xfrm>
                  <a:graphic>
                    <a:graphicData uri="http://schemas.openxmlformats.org/presentationml/2006/ole">
                      <mc:AlternateContent xmlns:mc="http://schemas.openxmlformats.org/markup-compatibility/2006">
                        <mc:Choice xmlns:v="urn:schemas-microsoft-com:vml" Requires="v">
                          <p:oleObj spid="_x0000_s22514" name="Equation" r:id="rId3" imgW="241091" imgH="164957" progId="Equation.3">
                            <p:embed/>
                          </p:oleObj>
                        </mc:Choice>
                        <mc:Fallback>
                          <p:oleObj name="Equation" r:id="rId3" imgW="241091"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 y="3072"/>
                                  <a:ext cx="397"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9" name="Object 8"/>
                    <p:cNvGraphicFramePr>
                      <a:graphicFrameLocks noChangeAspect="1"/>
                    </p:cNvGraphicFramePr>
                    <p:nvPr/>
                  </p:nvGraphicFramePr>
                  <p:xfrm>
                    <a:off x="4992" y="3024"/>
                    <a:ext cx="384" cy="354"/>
                  </p:xfrm>
                  <a:graphic>
                    <a:graphicData uri="http://schemas.openxmlformats.org/presentationml/2006/ole">
                      <mc:AlternateContent xmlns:mc="http://schemas.openxmlformats.org/markup-compatibility/2006">
                        <mc:Choice xmlns:v="urn:schemas-microsoft-com:vml" Requires="v">
                          <p:oleObj spid="_x0000_s22515" name="Equation" r:id="rId5" imgW="241091" imgH="177646" progId="Equation.3">
                            <p:embed/>
                          </p:oleObj>
                        </mc:Choice>
                        <mc:Fallback>
                          <p:oleObj name="Equation" r:id="rId5" imgW="241091"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2" y="3024"/>
                                  <a:ext cx="384"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380" name="Line 9"/>
                  <p:cNvSpPr>
                    <a:spLocks noChangeShapeType="1"/>
                  </p:cNvSpPr>
                  <p:nvPr/>
                </p:nvSpPr>
                <p:spPr bwMode="auto">
                  <a:xfrm>
                    <a:off x="3551" y="3360"/>
                    <a:ext cx="1"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81" name="Line 10"/>
                  <p:cNvSpPr>
                    <a:spLocks noChangeShapeType="1"/>
                  </p:cNvSpPr>
                  <p:nvPr/>
                </p:nvSpPr>
                <p:spPr bwMode="auto">
                  <a:xfrm>
                    <a:off x="5074" y="3360"/>
                    <a:ext cx="1"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82" name="Line 11"/>
                  <p:cNvSpPr>
                    <a:spLocks noChangeShapeType="1"/>
                  </p:cNvSpPr>
                  <p:nvPr/>
                </p:nvSpPr>
                <p:spPr bwMode="auto">
                  <a:xfrm>
                    <a:off x="4499" y="3552"/>
                    <a:ext cx="575"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4383" name="Object 12"/>
                  <p:cNvGraphicFramePr>
                    <a:graphicFrameLocks noChangeAspect="1"/>
                  </p:cNvGraphicFramePr>
                  <p:nvPr/>
                </p:nvGraphicFramePr>
                <p:xfrm>
                  <a:off x="4176" y="3312"/>
                  <a:ext cx="323" cy="528"/>
                </p:xfrm>
                <a:graphic>
                  <a:graphicData uri="http://schemas.openxmlformats.org/presentationml/2006/ole">
                    <mc:AlternateContent xmlns:mc="http://schemas.openxmlformats.org/markup-compatibility/2006">
                      <mc:Choice xmlns:v="urn:schemas-microsoft-com:vml" Requires="v">
                        <p:oleObj spid="_x0000_s22516" name="Equation" r:id="rId7" imgW="139700" imgH="228600" progId="Equation.3">
                          <p:embed/>
                        </p:oleObj>
                      </mc:Choice>
                      <mc:Fallback>
                        <p:oleObj name="Equation" r:id="rId7" imgW="1397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 y="3312"/>
                                <a:ext cx="323"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84" name="Line 13"/>
                  <p:cNvSpPr>
                    <a:spLocks noChangeShapeType="1"/>
                  </p:cNvSpPr>
                  <p:nvPr/>
                </p:nvSpPr>
                <p:spPr bwMode="auto">
                  <a:xfrm flipH="1">
                    <a:off x="3539" y="3552"/>
                    <a:ext cx="576"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4373" name="Group 71"/>
                <p:cNvGrpSpPr>
                  <a:grpSpLocks/>
                </p:cNvGrpSpPr>
                <p:nvPr/>
              </p:nvGrpSpPr>
              <p:grpSpPr bwMode="auto">
                <a:xfrm>
                  <a:off x="3539" y="816"/>
                  <a:ext cx="2029" cy="2976"/>
                  <a:chOff x="3539" y="816"/>
                  <a:chExt cx="2029" cy="2976"/>
                </a:xfrm>
              </p:grpSpPr>
              <p:sp>
                <p:nvSpPr>
                  <p:cNvPr id="14374" name="Line 32"/>
                  <p:cNvSpPr>
                    <a:spLocks noChangeShapeType="1"/>
                  </p:cNvSpPr>
                  <p:nvPr/>
                </p:nvSpPr>
                <p:spPr bwMode="auto">
                  <a:xfrm flipV="1">
                    <a:off x="4294" y="1008"/>
                    <a:ext cx="0" cy="2352"/>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75" name="Line 33"/>
                  <p:cNvSpPr>
                    <a:spLocks noChangeShapeType="1"/>
                  </p:cNvSpPr>
                  <p:nvPr/>
                </p:nvSpPr>
                <p:spPr bwMode="auto">
                  <a:xfrm>
                    <a:off x="3539" y="3360"/>
                    <a:ext cx="1981"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76" name="Oval 34"/>
                  <p:cNvSpPr>
                    <a:spLocks noChangeArrowheads="1"/>
                  </p:cNvSpPr>
                  <p:nvPr/>
                </p:nvSpPr>
                <p:spPr bwMode="auto">
                  <a:xfrm>
                    <a:off x="4269" y="3334"/>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4377" name="Object 35"/>
                  <p:cNvGraphicFramePr>
                    <a:graphicFrameLocks noChangeAspect="1"/>
                  </p:cNvGraphicFramePr>
                  <p:nvPr/>
                </p:nvGraphicFramePr>
                <p:xfrm>
                  <a:off x="5219" y="3408"/>
                  <a:ext cx="349" cy="384"/>
                </p:xfrm>
                <a:graphic>
                  <a:graphicData uri="http://schemas.openxmlformats.org/presentationml/2006/ole">
                    <mc:AlternateContent xmlns:mc="http://schemas.openxmlformats.org/markup-compatibility/2006">
                      <mc:Choice xmlns:v="urn:schemas-microsoft-com:vml" Requires="v">
                        <p:oleObj spid="_x0000_s22517" name="Equation" r:id="rId9" imgW="126835" imgH="139518" progId="Equation.3">
                          <p:embed/>
                        </p:oleObj>
                      </mc:Choice>
                      <mc:Fallback>
                        <p:oleObj name="Equation" r:id="rId9" imgW="126835" imgH="13951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 y="3408"/>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8" name="Object 36"/>
                  <p:cNvGraphicFramePr>
                    <a:graphicFrameLocks noChangeAspect="1"/>
                  </p:cNvGraphicFramePr>
                  <p:nvPr/>
                </p:nvGraphicFramePr>
                <p:xfrm>
                  <a:off x="4323" y="816"/>
                  <a:ext cx="285" cy="336"/>
                </p:xfrm>
                <a:graphic>
                  <a:graphicData uri="http://schemas.openxmlformats.org/presentationml/2006/ole">
                    <mc:AlternateContent xmlns:mc="http://schemas.openxmlformats.org/markup-compatibility/2006">
                      <mc:Choice xmlns:v="urn:schemas-microsoft-com:vml" Requires="v">
                        <p:oleObj spid="_x0000_s22518" name="Equation" r:id="rId11" imgW="139579" imgH="164957" progId="Equation.3">
                          <p:embed/>
                        </p:oleObj>
                      </mc:Choice>
                      <mc:Fallback>
                        <p:oleObj name="Equation" r:id="rId11" imgW="139579"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3" y="816"/>
                                <a:ext cx="28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4368" name="Group 74"/>
              <p:cNvGrpSpPr>
                <a:grpSpLocks/>
              </p:cNvGrpSpPr>
              <p:nvPr/>
            </p:nvGrpSpPr>
            <p:grpSpPr bwMode="auto">
              <a:xfrm>
                <a:off x="4032" y="1584"/>
                <a:ext cx="551" cy="384"/>
                <a:chOff x="4032" y="1584"/>
                <a:chExt cx="551" cy="384"/>
              </a:xfrm>
            </p:grpSpPr>
            <p:graphicFrame>
              <p:nvGraphicFramePr>
                <p:cNvPr id="14369" name="Object 38"/>
                <p:cNvGraphicFramePr>
                  <a:graphicFrameLocks noChangeAspect="1"/>
                </p:cNvGraphicFramePr>
                <p:nvPr/>
              </p:nvGraphicFramePr>
              <p:xfrm>
                <a:off x="4272" y="1632"/>
                <a:ext cx="311" cy="336"/>
              </p:xfrm>
              <a:graphic>
                <a:graphicData uri="http://schemas.openxmlformats.org/presentationml/2006/ole">
                  <mc:AlternateContent xmlns:mc="http://schemas.openxmlformats.org/markup-compatibility/2006">
                    <mc:Choice xmlns:v="urn:schemas-microsoft-com:vml" Requires="v">
                      <p:oleObj spid="_x0000_s22519" name="Equation" r:id="rId13" imgW="152268" imgH="164957" progId="Equation.3">
                        <p:embed/>
                      </p:oleObj>
                    </mc:Choice>
                    <mc:Fallback>
                      <p:oleObj name="Equation" r:id="rId13" imgW="152268"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2" y="1632"/>
                              <a:ext cx="31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0" name="Object 39"/>
                <p:cNvGraphicFramePr>
                  <a:graphicFrameLocks noChangeAspect="1"/>
                </p:cNvGraphicFramePr>
                <p:nvPr/>
              </p:nvGraphicFramePr>
              <p:xfrm>
                <a:off x="4032" y="1584"/>
                <a:ext cx="288" cy="340"/>
              </p:xfrm>
              <a:graphic>
                <a:graphicData uri="http://schemas.openxmlformats.org/presentationml/2006/ole">
                  <mc:AlternateContent xmlns:mc="http://schemas.openxmlformats.org/markup-compatibility/2006">
                    <mc:Choice xmlns:v="urn:schemas-microsoft-com:vml" Requires="v">
                      <p:oleObj spid="_x0000_s22520" name="Equation" r:id="rId15" imgW="139579" imgH="164957" progId="Equation.3">
                        <p:embed/>
                      </p:oleObj>
                    </mc:Choice>
                    <mc:Fallback>
                      <p:oleObj name="Equation" r:id="rId15" imgW="139579"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2" y="1584"/>
                              <a:ext cx="288"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1" name="Oval 40"/>
                <p:cNvSpPr>
                  <a:spLocks noChangeArrowheads="1"/>
                </p:cNvSpPr>
                <p:nvPr/>
              </p:nvSpPr>
              <p:spPr bwMode="auto">
                <a:xfrm>
                  <a:off x="4272" y="1776"/>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pSp>
        <p:grpSp>
          <p:nvGrpSpPr>
            <p:cNvPr id="14364" name="Group 69"/>
            <p:cNvGrpSpPr>
              <a:grpSpLocks/>
            </p:cNvGrpSpPr>
            <p:nvPr/>
          </p:nvGrpSpPr>
          <p:grpSpPr bwMode="auto">
            <a:xfrm>
              <a:off x="4640" y="3072"/>
              <a:ext cx="295" cy="432"/>
              <a:chOff x="4640" y="2976"/>
              <a:chExt cx="295" cy="432"/>
            </a:xfrm>
          </p:grpSpPr>
          <p:sp>
            <p:nvSpPr>
              <p:cNvPr id="14365" name="Freeform 67"/>
              <p:cNvSpPr>
                <a:spLocks/>
              </p:cNvSpPr>
              <p:nvPr/>
            </p:nvSpPr>
            <p:spPr bwMode="auto">
              <a:xfrm>
                <a:off x="4640" y="2976"/>
                <a:ext cx="256" cy="384"/>
              </a:xfrm>
              <a:custGeom>
                <a:avLst/>
                <a:gdLst>
                  <a:gd name="T0" fmla="*/ 256 w 256"/>
                  <a:gd name="T1" fmla="*/ 0 h 384"/>
                  <a:gd name="T2" fmla="*/ 112 w 256"/>
                  <a:gd name="T3" fmla="*/ 96 h 384"/>
                  <a:gd name="T4" fmla="*/ 16 w 256"/>
                  <a:gd name="T5" fmla="*/ 240 h 384"/>
                  <a:gd name="T6" fmla="*/ 16 w 256"/>
                  <a:gd name="T7" fmla="*/ 384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 h="384">
                    <a:moveTo>
                      <a:pt x="256" y="0"/>
                    </a:moveTo>
                    <a:cubicBezTo>
                      <a:pt x="204" y="28"/>
                      <a:pt x="152" y="56"/>
                      <a:pt x="112" y="96"/>
                    </a:cubicBezTo>
                    <a:cubicBezTo>
                      <a:pt x="72" y="136"/>
                      <a:pt x="32" y="192"/>
                      <a:pt x="16" y="240"/>
                    </a:cubicBezTo>
                    <a:cubicBezTo>
                      <a:pt x="0" y="288"/>
                      <a:pt x="8" y="336"/>
                      <a:pt x="16" y="384"/>
                    </a:cubicBezTo>
                  </a:path>
                </a:pathLst>
              </a:custGeom>
              <a:noFill/>
              <a:ln w="1905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4366" name="Object 68"/>
              <p:cNvGraphicFramePr>
                <a:graphicFrameLocks noChangeAspect="1"/>
              </p:cNvGraphicFramePr>
              <p:nvPr/>
            </p:nvGraphicFramePr>
            <p:xfrm>
              <a:off x="4695" y="3072"/>
              <a:ext cx="240" cy="336"/>
            </p:xfrm>
            <a:graphic>
              <a:graphicData uri="http://schemas.openxmlformats.org/presentationml/2006/ole">
                <mc:AlternateContent xmlns:mc="http://schemas.openxmlformats.org/markup-compatibility/2006">
                  <mc:Choice xmlns:v="urn:schemas-microsoft-com:vml" Requires="v">
                    <p:oleObj spid="_x0000_s22521"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95" y="3072"/>
                            <a:ext cx="24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4339" name="Rectangle 14"/>
          <p:cNvSpPr>
            <a:spLocks noChangeArrowheads="1"/>
          </p:cNvSpPr>
          <p:nvPr/>
        </p:nvSpPr>
        <p:spPr bwMode="auto">
          <a:xfrm>
            <a:off x="228600" y="476672"/>
            <a:ext cx="8159824"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0"/>
              </a:spcBef>
              <a:spcAft>
                <a:spcPct val="0"/>
              </a:spcAft>
            </a:pPr>
            <a:r>
              <a:rPr kumimoji="1" lang="zh-CN" altLang="en-US" b="0" dirty="0" smtClean="0">
                <a:solidFill>
                  <a:srgbClr val="FFFF00"/>
                </a:solidFill>
                <a:latin typeface="宋体" pitchFamily="2" charset="-122"/>
              </a:rPr>
              <a:t> </a:t>
            </a:r>
            <a:r>
              <a:rPr kumimoji="1" lang="zh-CN" altLang="en-US" dirty="0" smtClean="0">
                <a:solidFill>
                  <a:srgbClr val="CC0000"/>
                </a:solidFill>
                <a:latin typeface="宋体" pitchFamily="2" charset="-122"/>
              </a:rPr>
              <a:t>（2）</a:t>
            </a:r>
            <a:r>
              <a:rPr kumimoji="1" lang="zh-CN" altLang="en-US" dirty="0" smtClean="0">
                <a:latin typeface="宋体" pitchFamily="2" charset="-122"/>
              </a:rPr>
              <a:t>电偶极子轴线的中垂线上一点的电场强度</a:t>
            </a:r>
          </a:p>
        </p:txBody>
      </p:sp>
      <p:grpSp>
        <p:nvGrpSpPr>
          <p:cNvPr id="177167" name="Group 15"/>
          <p:cNvGrpSpPr>
            <a:grpSpLocks/>
          </p:cNvGrpSpPr>
          <p:nvPr/>
        </p:nvGrpSpPr>
        <p:grpSpPr bwMode="auto">
          <a:xfrm>
            <a:off x="5311775" y="2209800"/>
            <a:ext cx="1509713" cy="1676400"/>
            <a:chOff x="3298" y="1296"/>
            <a:chExt cx="951" cy="1056"/>
          </a:xfrm>
        </p:grpSpPr>
        <p:sp>
          <p:nvSpPr>
            <p:cNvPr id="14359" name="Line 16"/>
            <p:cNvSpPr>
              <a:spLocks noChangeShapeType="1"/>
            </p:cNvSpPr>
            <p:nvPr/>
          </p:nvSpPr>
          <p:spPr bwMode="auto">
            <a:xfrm flipH="1" flipV="1">
              <a:off x="3635" y="1824"/>
              <a:ext cx="336" cy="52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60" name="Line 17"/>
            <p:cNvSpPr>
              <a:spLocks noChangeShapeType="1"/>
            </p:cNvSpPr>
            <p:nvPr/>
          </p:nvSpPr>
          <p:spPr bwMode="auto">
            <a:xfrm flipH="1">
              <a:off x="3635" y="1296"/>
              <a:ext cx="288" cy="52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61" name="Line 18"/>
            <p:cNvSpPr>
              <a:spLocks noChangeShapeType="1"/>
            </p:cNvSpPr>
            <p:nvPr/>
          </p:nvSpPr>
          <p:spPr bwMode="auto">
            <a:xfrm flipH="1">
              <a:off x="3635" y="1824"/>
              <a:ext cx="614" cy="0"/>
            </a:xfrm>
            <a:prstGeom prst="line">
              <a:avLst/>
            </a:prstGeom>
            <a:noFill/>
            <a:ln w="57150">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4362" name="Object 19"/>
            <p:cNvGraphicFramePr>
              <a:graphicFrameLocks noChangeAspect="1"/>
            </p:cNvGraphicFramePr>
            <p:nvPr/>
          </p:nvGraphicFramePr>
          <p:xfrm>
            <a:off x="3298" y="1574"/>
            <a:ext cx="359" cy="442"/>
          </p:xfrm>
          <a:graphic>
            <a:graphicData uri="http://schemas.openxmlformats.org/presentationml/2006/ole">
              <mc:AlternateContent xmlns:mc="http://schemas.openxmlformats.org/markup-compatibility/2006">
                <mc:Choice xmlns:v="urn:schemas-microsoft-com:vml" Requires="v">
                  <p:oleObj spid="_x0000_s22522" name="公式" r:id="rId19" imgW="190500" imgH="238035" progId="Equation.3">
                    <p:embed/>
                  </p:oleObj>
                </mc:Choice>
                <mc:Fallback>
                  <p:oleObj name="公式" r:id="rId19" imgW="190500" imgH="23803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98" y="1574"/>
                          <a:ext cx="359"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7172" name="Group 20"/>
          <p:cNvGrpSpPr>
            <a:grpSpLocks/>
          </p:cNvGrpSpPr>
          <p:nvPr/>
        </p:nvGrpSpPr>
        <p:grpSpPr bwMode="auto">
          <a:xfrm>
            <a:off x="5541963" y="1905000"/>
            <a:ext cx="1284287" cy="1143000"/>
            <a:chOff x="3443" y="1104"/>
            <a:chExt cx="809" cy="720"/>
          </a:xfrm>
        </p:grpSpPr>
        <p:graphicFrame>
          <p:nvGraphicFramePr>
            <p:cNvPr id="14357" name="Object 21"/>
            <p:cNvGraphicFramePr>
              <a:graphicFrameLocks noChangeAspect="1"/>
            </p:cNvGraphicFramePr>
            <p:nvPr/>
          </p:nvGraphicFramePr>
          <p:xfrm>
            <a:off x="3443" y="1104"/>
            <a:ext cx="380" cy="432"/>
          </p:xfrm>
          <a:graphic>
            <a:graphicData uri="http://schemas.openxmlformats.org/presentationml/2006/ole">
              <mc:AlternateContent xmlns:mc="http://schemas.openxmlformats.org/markup-compatibility/2006">
                <mc:Choice xmlns:v="urn:schemas-microsoft-com:vml" Requires="v">
                  <p:oleObj spid="_x0000_s22523" name="公式" r:id="rId21" imgW="266700" imgH="304890" progId="Equation.3">
                    <p:embed/>
                  </p:oleObj>
                </mc:Choice>
                <mc:Fallback>
                  <p:oleObj name="公式" r:id="rId21" imgW="266700" imgH="30489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43" y="1104"/>
                          <a:ext cx="38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8" name="Line 22"/>
            <p:cNvSpPr>
              <a:spLocks noChangeShapeType="1"/>
            </p:cNvSpPr>
            <p:nvPr/>
          </p:nvSpPr>
          <p:spPr bwMode="auto">
            <a:xfrm flipH="1" flipV="1">
              <a:off x="3923" y="1248"/>
              <a:ext cx="329" cy="576"/>
            </a:xfrm>
            <a:prstGeom prst="line">
              <a:avLst/>
            </a:prstGeom>
            <a:noFill/>
            <a:ln w="571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7175" name="Group 23"/>
          <p:cNvGrpSpPr>
            <a:grpSpLocks/>
          </p:cNvGrpSpPr>
          <p:nvPr/>
        </p:nvGrpSpPr>
        <p:grpSpPr bwMode="auto">
          <a:xfrm>
            <a:off x="5646738" y="3048000"/>
            <a:ext cx="1179512" cy="1143000"/>
            <a:chOff x="3509" y="1824"/>
            <a:chExt cx="743" cy="720"/>
          </a:xfrm>
        </p:grpSpPr>
        <p:sp>
          <p:nvSpPr>
            <p:cNvPr id="14355" name="Line 24"/>
            <p:cNvSpPr>
              <a:spLocks noChangeShapeType="1"/>
            </p:cNvSpPr>
            <p:nvPr/>
          </p:nvSpPr>
          <p:spPr bwMode="auto">
            <a:xfrm flipH="1">
              <a:off x="3971" y="1824"/>
              <a:ext cx="281" cy="576"/>
            </a:xfrm>
            <a:prstGeom prst="line">
              <a:avLst/>
            </a:prstGeom>
            <a:noFill/>
            <a:ln w="5715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4356" name="Object 25"/>
            <p:cNvGraphicFramePr>
              <a:graphicFrameLocks noChangeAspect="1"/>
            </p:cNvGraphicFramePr>
            <p:nvPr/>
          </p:nvGraphicFramePr>
          <p:xfrm>
            <a:off x="3509" y="2112"/>
            <a:ext cx="366" cy="432"/>
          </p:xfrm>
          <a:graphic>
            <a:graphicData uri="http://schemas.openxmlformats.org/presentationml/2006/ole">
              <mc:AlternateContent xmlns:mc="http://schemas.openxmlformats.org/markup-compatibility/2006">
                <mc:Choice xmlns:v="urn:schemas-microsoft-com:vml" Requires="v">
                  <p:oleObj spid="_x0000_s22524" name="公式" r:id="rId23" imgW="247785" imgH="304890" progId="Equation.3">
                    <p:embed/>
                  </p:oleObj>
                </mc:Choice>
                <mc:Fallback>
                  <p:oleObj name="公式" r:id="rId23" imgW="247785" imgH="30489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09" y="2112"/>
                          <a:ext cx="36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3" name="Group 76"/>
          <p:cNvGrpSpPr>
            <a:grpSpLocks/>
          </p:cNvGrpSpPr>
          <p:nvPr/>
        </p:nvGrpSpPr>
        <p:grpSpPr bwMode="auto">
          <a:xfrm>
            <a:off x="5616575" y="3048000"/>
            <a:ext cx="2438400" cy="2438400"/>
            <a:chOff x="3538" y="1824"/>
            <a:chExt cx="1536" cy="1536"/>
          </a:xfrm>
        </p:grpSpPr>
        <p:sp>
          <p:nvSpPr>
            <p:cNvPr id="14351" name="Line 27"/>
            <p:cNvSpPr>
              <a:spLocks noChangeShapeType="1"/>
            </p:cNvSpPr>
            <p:nvPr/>
          </p:nvSpPr>
          <p:spPr bwMode="auto">
            <a:xfrm>
              <a:off x="4307" y="1824"/>
              <a:ext cx="767"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4352" name="Line 28"/>
            <p:cNvSpPr>
              <a:spLocks noChangeShapeType="1"/>
            </p:cNvSpPr>
            <p:nvPr/>
          </p:nvSpPr>
          <p:spPr bwMode="auto">
            <a:xfrm flipH="1">
              <a:off x="3538" y="1824"/>
              <a:ext cx="769"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4353" name="Object 29"/>
            <p:cNvGraphicFramePr>
              <a:graphicFrameLocks noChangeAspect="1"/>
            </p:cNvGraphicFramePr>
            <p:nvPr/>
          </p:nvGraphicFramePr>
          <p:xfrm>
            <a:off x="4451" y="2400"/>
            <a:ext cx="338" cy="480"/>
          </p:xfrm>
          <a:graphic>
            <a:graphicData uri="http://schemas.openxmlformats.org/presentationml/2006/ole">
              <mc:AlternateContent xmlns:mc="http://schemas.openxmlformats.org/markup-compatibility/2006">
                <mc:Choice xmlns:v="urn:schemas-microsoft-com:vml" Requires="v">
                  <p:oleObj spid="_x0000_s22525" name="Equation" r:id="rId25" imgW="152268" imgH="215713" progId="Equation.3">
                    <p:embed/>
                  </p:oleObj>
                </mc:Choice>
                <mc:Fallback>
                  <p:oleObj name="Equation" r:id="rId25" imgW="152268" imgH="215713"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51" y="2400"/>
                          <a:ext cx="33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4" name="Object 30"/>
            <p:cNvGraphicFramePr>
              <a:graphicFrameLocks noChangeAspect="1"/>
            </p:cNvGraphicFramePr>
            <p:nvPr/>
          </p:nvGraphicFramePr>
          <p:xfrm>
            <a:off x="3875" y="2400"/>
            <a:ext cx="338" cy="480"/>
          </p:xfrm>
          <a:graphic>
            <a:graphicData uri="http://schemas.openxmlformats.org/presentationml/2006/ole">
              <mc:AlternateContent xmlns:mc="http://schemas.openxmlformats.org/markup-compatibility/2006">
                <mc:Choice xmlns:v="urn:schemas-microsoft-com:vml" Requires="v">
                  <p:oleObj spid="_x0000_s22526" name="Equation" r:id="rId27" imgW="152268" imgH="215713" progId="Equation.3">
                    <p:embed/>
                  </p:oleObj>
                </mc:Choice>
                <mc:Fallback>
                  <p:oleObj name="Equation" r:id="rId27" imgW="152268" imgH="215713"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75" y="2400"/>
                          <a:ext cx="33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7198" name="Object 46"/>
          <p:cNvGraphicFramePr>
            <a:graphicFrameLocks noChangeAspect="1"/>
          </p:cNvGraphicFramePr>
          <p:nvPr>
            <p:extLst>
              <p:ext uri="{D42A27DB-BD31-4B8C-83A1-F6EECF244321}">
                <p14:modId xmlns:p14="http://schemas.microsoft.com/office/powerpoint/2010/main" val="3837388031"/>
              </p:ext>
            </p:extLst>
          </p:nvPr>
        </p:nvGraphicFramePr>
        <p:xfrm>
          <a:off x="990600" y="1052736"/>
          <a:ext cx="3292475" cy="1319213"/>
        </p:xfrm>
        <a:graphic>
          <a:graphicData uri="http://schemas.openxmlformats.org/presentationml/2006/ole">
            <mc:AlternateContent xmlns:mc="http://schemas.openxmlformats.org/markup-compatibility/2006">
              <mc:Choice xmlns:v="urn:schemas-microsoft-com:vml" Requires="v">
                <p:oleObj spid="_x0000_s22527" name="Equation" r:id="rId29" imgW="1244600" imgH="431800" progId="Equation.3">
                  <p:embed/>
                </p:oleObj>
              </mc:Choice>
              <mc:Fallback>
                <p:oleObj name="Equation" r:id="rId29" imgW="1244600" imgH="43180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90600" y="1052736"/>
                        <a:ext cx="3292475" cy="131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200" name="Object 48"/>
          <p:cNvGraphicFramePr>
            <a:graphicFrameLocks noChangeAspect="1"/>
          </p:cNvGraphicFramePr>
          <p:nvPr>
            <p:extLst>
              <p:ext uri="{D42A27DB-BD31-4B8C-83A1-F6EECF244321}">
                <p14:modId xmlns:p14="http://schemas.microsoft.com/office/powerpoint/2010/main" val="387891740"/>
              </p:ext>
            </p:extLst>
          </p:nvPr>
        </p:nvGraphicFramePr>
        <p:xfrm>
          <a:off x="885056" y="3886200"/>
          <a:ext cx="4191000" cy="1230313"/>
        </p:xfrm>
        <a:graphic>
          <a:graphicData uri="http://schemas.openxmlformats.org/presentationml/2006/ole">
            <mc:AlternateContent xmlns:mc="http://schemas.openxmlformats.org/markup-compatibility/2006">
              <mc:Choice xmlns:v="urn:schemas-microsoft-com:vml" Requires="v">
                <p:oleObj spid="_x0000_s50176" name="Equation" r:id="rId31" imgW="1511300" imgH="444500" progId="Equation.3">
                  <p:embed/>
                </p:oleObj>
              </mc:Choice>
              <mc:Fallback>
                <p:oleObj name="Equation" r:id="rId31" imgW="1511300" imgH="44450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85056" y="3886200"/>
                        <a:ext cx="4191000" cy="123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7208" name="Group 56"/>
          <p:cNvGrpSpPr>
            <a:grpSpLocks/>
          </p:cNvGrpSpPr>
          <p:nvPr/>
        </p:nvGrpSpPr>
        <p:grpSpPr bwMode="auto">
          <a:xfrm>
            <a:off x="179388" y="2349501"/>
            <a:ext cx="4926013" cy="1616076"/>
            <a:chOff x="113" y="1432"/>
            <a:chExt cx="3103" cy="1018"/>
          </a:xfrm>
        </p:grpSpPr>
        <p:graphicFrame>
          <p:nvGraphicFramePr>
            <p:cNvPr id="14349" name="Object 47"/>
            <p:cNvGraphicFramePr>
              <a:graphicFrameLocks noChangeAspect="1"/>
            </p:cNvGraphicFramePr>
            <p:nvPr/>
          </p:nvGraphicFramePr>
          <p:xfrm>
            <a:off x="144" y="1680"/>
            <a:ext cx="3072" cy="770"/>
          </p:xfrm>
          <a:graphic>
            <a:graphicData uri="http://schemas.openxmlformats.org/presentationml/2006/ole">
              <mc:AlternateContent xmlns:mc="http://schemas.openxmlformats.org/markup-compatibility/2006">
                <mc:Choice xmlns:v="urn:schemas-microsoft-com:vml" Requires="v">
                  <p:oleObj spid="_x0000_s50177" name="Equation" r:id="rId33" imgW="1866090" imgH="393529" progId="Equation.3">
                    <p:embed/>
                  </p:oleObj>
                </mc:Choice>
                <mc:Fallback>
                  <p:oleObj name="Equation" r:id="rId33" imgW="1866090" imgH="393529"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4" y="1680"/>
                          <a:ext cx="3072" cy="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0" name="Text Box 54"/>
            <p:cNvSpPr txBox="1">
              <a:spLocks noChangeArrowheads="1"/>
            </p:cNvSpPr>
            <p:nvPr/>
          </p:nvSpPr>
          <p:spPr bwMode="auto">
            <a:xfrm>
              <a:off x="113" y="1432"/>
              <a:ext cx="21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lang="zh-CN" altLang="en-US" dirty="0" smtClean="0"/>
                <a:t>根据对称性可知</a:t>
              </a:r>
            </a:p>
          </p:txBody>
        </p:sp>
      </p:grpSp>
      <p:graphicFrame>
        <p:nvGraphicFramePr>
          <p:cNvPr id="177209" name="Object 57"/>
          <p:cNvGraphicFramePr>
            <a:graphicFrameLocks noChangeAspect="1"/>
          </p:cNvGraphicFramePr>
          <p:nvPr/>
        </p:nvGraphicFramePr>
        <p:xfrm>
          <a:off x="762000" y="5181600"/>
          <a:ext cx="3505200" cy="1290638"/>
        </p:xfrm>
        <a:graphic>
          <a:graphicData uri="http://schemas.openxmlformats.org/presentationml/2006/ole">
            <mc:AlternateContent xmlns:mc="http://schemas.openxmlformats.org/markup-compatibility/2006">
              <mc:Choice xmlns:v="urn:schemas-microsoft-com:vml" Requires="v">
                <p:oleObj spid="_x0000_s50178" name="Equation" r:id="rId35" imgW="1358310" imgH="431613" progId="Equation.3">
                  <p:embed/>
                </p:oleObj>
              </mc:Choice>
              <mc:Fallback>
                <p:oleObj name="Equation" r:id="rId35" imgW="1358310" imgH="431613"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62000" y="5181600"/>
                        <a:ext cx="3505200"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222" name="Object 70"/>
          <p:cNvGraphicFramePr>
            <a:graphicFrameLocks noChangeAspect="1"/>
          </p:cNvGraphicFramePr>
          <p:nvPr/>
        </p:nvGraphicFramePr>
        <p:xfrm>
          <a:off x="6858000" y="1752600"/>
          <a:ext cx="1981200" cy="1117600"/>
        </p:xfrm>
        <a:graphic>
          <a:graphicData uri="http://schemas.openxmlformats.org/presentationml/2006/ole">
            <mc:AlternateContent xmlns:mc="http://schemas.openxmlformats.org/markup-compatibility/2006">
              <mc:Choice xmlns:v="urn:schemas-microsoft-com:vml" Requires="v">
                <p:oleObj spid="_x0000_s50179" name="Equation" r:id="rId37" imgW="787058" imgH="393529" progId="Equation.3">
                  <p:embed/>
                </p:oleObj>
              </mc:Choice>
              <mc:Fallback>
                <p:oleObj name="Equation" r:id="rId37" imgW="787058" imgH="393529"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858000" y="1752600"/>
                        <a:ext cx="19812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65387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77172"/>
                                        </p:tgtEl>
                                        <p:attrNameLst>
                                          <p:attrName>style.visibility</p:attrName>
                                        </p:attrNameLst>
                                      </p:cBhvr>
                                      <p:to>
                                        <p:strVal val="visible"/>
                                      </p:to>
                                    </p:set>
                                    <p:animEffect transition="in" filter="strips(upLeft)">
                                      <p:cBhvr>
                                        <p:cTn id="7" dur="500"/>
                                        <p:tgtEl>
                                          <p:spTgt spid="17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77175"/>
                                        </p:tgtEl>
                                        <p:attrNameLst>
                                          <p:attrName>style.visibility</p:attrName>
                                        </p:attrNameLst>
                                      </p:cBhvr>
                                      <p:to>
                                        <p:strVal val="visible"/>
                                      </p:to>
                                    </p:set>
                                    <p:animEffect transition="in" filter="strips(downLeft)">
                                      <p:cBhvr>
                                        <p:cTn id="12" dur="500"/>
                                        <p:tgtEl>
                                          <p:spTgt spid="177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2" fill="hold" nodeType="clickEffect">
                                  <p:stCondLst>
                                    <p:cond delay="0"/>
                                  </p:stCondLst>
                                  <p:childTnLst>
                                    <p:set>
                                      <p:cBhvr>
                                        <p:cTn id="16" dur="1" fill="hold">
                                          <p:stCondLst>
                                            <p:cond delay="0"/>
                                          </p:stCondLst>
                                        </p:cTn>
                                        <p:tgtEl>
                                          <p:spTgt spid="177167"/>
                                        </p:tgtEl>
                                        <p:attrNameLst>
                                          <p:attrName>style.visibility</p:attrName>
                                        </p:attrNameLst>
                                      </p:cBhvr>
                                      <p:to>
                                        <p:strVal val="visible"/>
                                      </p:to>
                                    </p:set>
                                    <p:anim calcmode="lin" valueType="num">
                                      <p:cBhvr>
                                        <p:cTn id="17" dur="500" fill="hold"/>
                                        <p:tgtEl>
                                          <p:spTgt spid="177167"/>
                                        </p:tgtEl>
                                        <p:attrNameLst>
                                          <p:attrName>ppt_x</p:attrName>
                                        </p:attrNameLst>
                                      </p:cBhvr>
                                      <p:tavLst>
                                        <p:tav tm="0">
                                          <p:val>
                                            <p:strVal val="#ppt_x+#ppt_w/2"/>
                                          </p:val>
                                        </p:tav>
                                        <p:tav tm="100000">
                                          <p:val>
                                            <p:strVal val="#ppt_x"/>
                                          </p:val>
                                        </p:tav>
                                      </p:tavLst>
                                    </p:anim>
                                    <p:anim calcmode="lin" valueType="num">
                                      <p:cBhvr>
                                        <p:cTn id="18" dur="500" fill="hold"/>
                                        <p:tgtEl>
                                          <p:spTgt spid="177167"/>
                                        </p:tgtEl>
                                        <p:attrNameLst>
                                          <p:attrName>ppt_y</p:attrName>
                                        </p:attrNameLst>
                                      </p:cBhvr>
                                      <p:tavLst>
                                        <p:tav tm="0">
                                          <p:val>
                                            <p:strVal val="#ppt_y"/>
                                          </p:val>
                                        </p:tav>
                                        <p:tav tm="100000">
                                          <p:val>
                                            <p:strVal val="#ppt_y"/>
                                          </p:val>
                                        </p:tav>
                                      </p:tavLst>
                                    </p:anim>
                                    <p:anim calcmode="lin" valueType="num">
                                      <p:cBhvr>
                                        <p:cTn id="19" dur="500" fill="hold"/>
                                        <p:tgtEl>
                                          <p:spTgt spid="177167"/>
                                        </p:tgtEl>
                                        <p:attrNameLst>
                                          <p:attrName>ppt_w</p:attrName>
                                        </p:attrNameLst>
                                      </p:cBhvr>
                                      <p:tavLst>
                                        <p:tav tm="0">
                                          <p:val>
                                            <p:fltVal val="0"/>
                                          </p:val>
                                        </p:tav>
                                        <p:tav tm="100000">
                                          <p:val>
                                            <p:strVal val="#ppt_w"/>
                                          </p:val>
                                        </p:tav>
                                      </p:tavLst>
                                    </p:anim>
                                    <p:anim calcmode="lin" valueType="num">
                                      <p:cBhvr>
                                        <p:cTn id="20" dur="500" fill="hold"/>
                                        <p:tgtEl>
                                          <p:spTgt spid="17716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77222"/>
                                        </p:tgtEl>
                                        <p:attrNameLst>
                                          <p:attrName>style.visibility</p:attrName>
                                        </p:attrNameLst>
                                      </p:cBhvr>
                                      <p:to>
                                        <p:strVal val="visible"/>
                                      </p:to>
                                    </p:set>
                                    <p:animEffect transition="in" filter="blinds(horizontal)">
                                      <p:cBhvr>
                                        <p:cTn id="25" dur="500"/>
                                        <p:tgtEl>
                                          <p:spTgt spid="1772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77198"/>
                                        </p:tgtEl>
                                        <p:attrNameLst>
                                          <p:attrName>style.visibility</p:attrName>
                                        </p:attrNameLst>
                                      </p:cBhvr>
                                      <p:to>
                                        <p:strVal val="visible"/>
                                      </p:to>
                                    </p:set>
                                    <p:animEffect transition="in" filter="blinds(horizontal)">
                                      <p:cBhvr>
                                        <p:cTn id="30" dur="500"/>
                                        <p:tgtEl>
                                          <p:spTgt spid="17719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77208"/>
                                        </p:tgtEl>
                                        <p:attrNameLst>
                                          <p:attrName>style.visibility</p:attrName>
                                        </p:attrNameLst>
                                      </p:cBhvr>
                                      <p:to>
                                        <p:strVal val="visible"/>
                                      </p:to>
                                    </p:set>
                                    <p:animEffect transition="in" filter="blinds(horizontal)">
                                      <p:cBhvr>
                                        <p:cTn id="35" dur="500"/>
                                        <p:tgtEl>
                                          <p:spTgt spid="1772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5" fill="hold" nodeType="clickEffect">
                                  <p:stCondLst>
                                    <p:cond delay="0"/>
                                  </p:stCondLst>
                                  <p:childTnLst>
                                    <p:set>
                                      <p:cBhvr>
                                        <p:cTn id="39" dur="1" fill="hold">
                                          <p:stCondLst>
                                            <p:cond delay="0"/>
                                          </p:stCondLst>
                                        </p:cTn>
                                        <p:tgtEl>
                                          <p:spTgt spid="177200"/>
                                        </p:tgtEl>
                                        <p:attrNameLst>
                                          <p:attrName>style.visibility</p:attrName>
                                        </p:attrNameLst>
                                      </p:cBhvr>
                                      <p:to>
                                        <p:strVal val="visible"/>
                                      </p:to>
                                    </p:set>
                                    <p:animEffect transition="in" filter="blinds(vertical)">
                                      <p:cBhvr>
                                        <p:cTn id="40" dur="500"/>
                                        <p:tgtEl>
                                          <p:spTgt spid="17720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nodeType="clickEffect">
                                  <p:stCondLst>
                                    <p:cond delay="0"/>
                                  </p:stCondLst>
                                  <p:childTnLst>
                                    <p:set>
                                      <p:cBhvr>
                                        <p:cTn id="44" dur="1" fill="hold">
                                          <p:stCondLst>
                                            <p:cond delay="0"/>
                                          </p:stCondLst>
                                        </p:cTn>
                                        <p:tgtEl>
                                          <p:spTgt spid="177209"/>
                                        </p:tgtEl>
                                        <p:attrNameLst>
                                          <p:attrName>style.visibility</p:attrName>
                                        </p:attrNameLst>
                                      </p:cBhvr>
                                      <p:to>
                                        <p:strVal val="visible"/>
                                      </p:to>
                                    </p:set>
                                    <p:animEffect transition="in" filter="blinds(vertical)">
                                      <p:cBhvr>
                                        <p:cTn id="45" dur="500"/>
                                        <p:tgtEl>
                                          <p:spTgt spid="17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9" name="Object 5"/>
          <p:cNvGraphicFramePr>
            <a:graphicFrameLocks noChangeAspect="1"/>
          </p:cNvGraphicFramePr>
          <p:nvPr>
            <p:extLst>
              <p:ext uri="{D42A27DB-BD31-4B8C-83A1-F6EECF244321}">
                <p14:modId xmlns:p14="http://schemas.microsoft.com/office/powerpoint/2010/main" val="1011267042"/>
              </p:ext>
            </p:extLst>
          </p:nvPr>
        </p:nvGraphicFramePr>
        <p:xfrm>
          <a:off x="683568" y="2996952"/>
          <a:ext cx="3960440" cy="1826734"/>
        </p:xfrm>
        <a:graphic>
          <a:graphicData uri="http://schemas.openxmlformats.org/presentationml/2006/ole">
            <mc:AlternateContent xmlns:mc="http://schemas.openxmlformats.org/markup-compatibility/2006">
              <mc:Choice xmlns:v="urn:schemas-microsoft-com:vml" Requires="v">
                <p:oleObj spid="_x0000_s47146" name="Equation" r:id="rId3" imgW="1562100" imgH="622300" progId="Equation.3">
                  <p:embed/>
                </p:oleObj>
              </mc:Choice>
              <mc:Fallback>
                <p:oleObj name="Equation" r:id="rId3" imgW="15621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96952"/>
                        <a:ext cx="3960440" cy="1826734"/>
                      </a:xfrm>
                      <a:prstGeom prst="rect">
                        <a:avLst/>
                      </a:prstGeom>
                      <a:noFill/>
                      <a:ln>
                        <a:noFill/>
                      </a:ln>
                      <a:effectLst/>
                    </p:spPr>
                  </p:pic>
                </p:oleObj>
              </mc:Fallback>
            </mc:AlternateContent>
          </a:graphicData>
        </a:graphic>
      </p:graphicFrame>
      <p:graphicFrame>
        <p:nvGraphicFramePr>
          <p:cNvPr id="169990" name="Object 6"/>
          <p:cNvGraphicFramePr>
            <a:graphicFrameLocks noChangeAspect="1"/>
          </p:cNvGraphicFramePr>
          <p:nvPr>
            <p:extLst>
              <p:ext uri="{D42A27DB-BD31-4B8C-83A1-F6EECF244321}">
                <p14:modId xmlns:p14="http://schemas.microsoft.com/office/powerpoint/2010/main" val="3467516481"/>
              </p:ext>
            </p:extLst>
          </p:nvPr>
        </p:nvGraphicFramePr>
        <p:xfrm>
          <a:off x="667544" y="5486400"/>
          <a:ext cx="1600200" cy="779463"/>
        </p:xfrm>
        <a:graphic>
          <a:graphicData uri="http://schemas.openxmlformats.org/presentationml/2006/ole">
            <mc:AlternateContent xmlns:mc="http://schemas.openxmlformats.org/markup-compatibility/2006">
              <mc:Choice xmlns:v="urn:schemas-microsoft-com:vml" Requires="v">
                <p:oleObj spid="_x0000_s47147" name="Equation" r:id="rId5" imgW="469900" imgH="228600" progId="Equation.3">
                  <p:embed/>
                </p:oleObj>
              </mc:Choice>
              <mc:Fallback>
                <p:oleObj name="Equation" r:id="rId5" imgW="469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544" y="5486400"/>
                        <a:ext cx="1600200" cy="77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1" name="Object 7"/>
          <p:cNvGraphicFramePr>
            <a:graphicFrameLocks noChangeAspect="1"/>
          </p:cNvGraphicFramePr>
          <p:nvPr/>
        </p:nvGraphicFramePr>
        <p:xfrm>
          <a:off x="2633663" y="5257800"/>
          <a:ext cx="2879725" cy="1357313"/>
        </p:xfrm>
        <a:graphic>
          <a:graphicData uri="http://schemas.openxmlformats.org/presentationml/2006/ole">
            <mc:AlternateContent xmlns:mc="http://schemas.openxmlformats.org/markup-compatibility/2006">
              <mc:Choice xmlns:v="urn:schemas-microsoft-com:vml" Requires="v">
                <p:oleObj spid="_x0000_s47148" name="公式" r:id="rId7" imgW="1091726" imgH="444307" progId="Equation.3">
                  <p:embed/>
                </p:oleObj>
              </mc:Choice>
              <mc:Fallback>
                <p:oleObj name="公式" r:id="rId7" imgW="1091726" imgH="44430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663" y="5257800"/>
                        <a:ext cx="2879725" cy="1357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9992" name="Object 8"/>
          <p:cNvGraphicFramePr>
            <a:graphicFrameLocks noChangeAspect="1"/>
          </p:cNvGraphicFramePr>
          <p:nvPr/>
        </p:nvGraphicFramePr>
        <p:xfrm>
          <a:off x="5595938" y="5334000"/>
          <a:ext cx="2143125" cy="1319213"/>
        </p:xfrm>
        <a:graphic>
          <a:graphicData uri="http://schemas.openxmlformats.org/presentationml/2006/ole">
            <mc:AlternateContent xmlns:mc="http://schemas.openxmlformats.org/markup-compatibility/2006">
              <mc:Choice xmlns:v="urn:schemas-microsoft-com:vml" Requires="v">
                <p:oleObj spid="_x0000_s47149" name="公式" r:id="rId9" imgW="812447" imgH="431613" progId="Equation.3">
                  <p:embed/>
                </p:oleObj>
              </mc:Choice>
              <mc:Fallback>
                <p:oleObj name="公式" r:id="rId9" imgW="812447"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5938" y="5334000"/>
                        <a:ext cx="2143125" cy="1319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6" name="Group 99"/>
          <p:cNvGrpSpPr>
            <a:grpSpLocks/>
          </p:cNvGrpSpPr>
          <p:nvPr/>
        </p:nvGrpSpPr>
        <p:grpSpPr bwMode="auto">
          <a:xfrm>
            <a:off x="683568" y="274095"/>
            <a:ext cx="3505200" cy="2520951"/>
            <a:chOff x="432" y="425"/>
            <a:chExt cx="2208" cy="1588"/>
          </a:xfrm>
        </p:grpSpPr>
        <p:graphicFrame>
          <p:nvGraphicFramePr>
            <p:cNvPr id="15404" name="Object 51"/>
            <p:cNvGraphicFramePr>
              <a:graphicFrameLocks noChangeAspect="1"/>
            </p:cNvGraphicFramePr>
            <p:nvPr>
              <p:extLst>
                <p:ext uri="{D42A27DB-BD31-4B8C-83A1-F6EECF244321}">
                  <p14:modId xmlns:p14="http://schemas.microsoft.com/office/powerpoint/2010/main" val="3601571427"/>
                </p:ext>
              </p:extLst>
            </p:nvPr>
          </p:nvGraphicFramePr>
          <p:xfrm>
            <a:off x="477" y="425"/>
            <a:ext cx="1753" cy="775"/>
          </p:xfrm>
          <a:graphic>
            <a:graphicData uri="http://schemas.openxmlformats.org/presentationml/2006/ole">
              <mc:AlternateContent xmlns:mc="http://schemas.openxmlformats.org/markup-compatibility/2006">
                <mc:Choice xmlns:v="urn:schemas-microsoft-com:vml" Requires="v">
                  <p:oleObj spid="_x0000_s47150" name="Equation" r:id="rId11" imgW="1002865" imgH="444307" progId="Equation.3">
                    <p:embed/>
                  </p:oleObj>
                </mc:Choice>
                <mc:Fallback>
                  <p:oleObj name="Equation" r:id="rId11" imgW="1002865" imgH="44430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 y="425"/>
                          <a:ext cx="1753" cy="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05" name="Object 52"/>
            <p:cNvGraphicFramePr>
              <a:graphicFrameLocks noChangeAspect="1"/>
            </p:cNvGraphicFramePr>
            <p:nvPr/>
          </p:nvGraphicFramePr>
          <p:xfrm>
            <a:off x="432" y="1200"/>
            <a:ext cx="2208" cy="813"/>
          </p:xfrm>
          <a:graphic>
            <a:graphicData uri="http://schemas.openxmlformats.org/presentationml/2006/ole">
              <mc:AlternateContent xmlns:mc="http://schemas.openxmlformats.org/markup-compatibility/2006">
                <mc:Choice xmlns:v="urn:schemas-microsoft-com:vml" Requires="v">
                  <p:oleObj spid="_x0000_s47151" name="Equation" r:id="rId13" imgW="1358310" imgH="431613" progId="Equation.3">
                    <p:embed/>
                  </p:oleObj>
                </mc:Choice>
                <mc:Fallback>
                  <p:oleObj name="Equation" r:id="rId13" imgW="1358310" imgH="43161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2" y="1200"/>
                          <a:ext cx="2208" cy="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367" name="Group 98"/>
          <p:cNvGrpSpPr>
            <a:grpSpLocks/>
          </p:cNvGrpSpPr>
          <p:nvPr/>
        </p:nvGrpSpPr>
        <p:grpSpPr bwMode="auto">
          <a:xfrm>
            <a:off x="5029200" y="762000"/>
            <a:ext cx="3581400" cy="4343400"/>
            <a:chOff x="3264" y="528"/>
            <a:chExt cx="2352" cy="2880"/>
          </a:xfrm>
        </p:grpSpPr>
        <p:sp>
          <p:nvSpPr>
            <p:cNvPr id="15368" name="Rectangle 58"/>
            <p:cNvSpPr>
              <a:spLocks noChangeArrowheads="1"/>
            </p:cNvSpPr>
            <p:nvPr/>
          </p:nvSpPr>
          <p:spPr bwMode="auto">
            <a:xfrm>
              <a:off x="3264" y="528"/>
              <a:ext cx="2352" cy="2832"/>
            </a:xfrm>
            <a:prstGeom prst="rect">
              <a:avLst/>
            </a:prstGeom>
            <a:solidFill>
              <a:schemeClr val="bg1"/>
            </a:solidFill>
            <a:ln w="12700">
              <a:solidFill>
                <a:srgbClr val="006666"/>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5369" name="Oval 59"/>
            <p:cNvSpPr>
              <a:spLocks noChangeArrowheads="1"/>
            </p:cNvSpPr>
            <p:nvPr/>
          </p:nvSpPr>
          <p:spPr bwMode="auto">
            <a:xfrm>
              <a:off x="3491" y="2859"/>
              <a:ext cx="96" cy="99"/>
            </a:xfrm>
            <a:prstGeom prst="ellipse">
              <a:avLst/>
            </a:prstGeom>
            <a:solidFill>
              <a:srgbClr val="0000FF"/>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5370" name="Oval 60"/>
            <p:cNvSpPr>
              <a:spLocks noChangeArrowheads="1"/>
            </p:cNvSpPr>
            <p:nvPr/>
          </p:nvSpPr>
          <p:spPr bwMode="auto">
            <a:xfrm>
              <a:off x="5027" y="2859"/>
              <a:ext cx="96" cy="99"/>
            </a:xfrm>
            <a:prstGeom prst="ellipse">
              <a:avLst/>
            </a:prstGeom>
            <a:solidFill>
              <a:srgbClr val="FAF4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5371" name="Object 61"/>
            <p:cNvGraphicFramePr>
              <a:graphicFrameLocks noChangeAspect="1"/>
            </p:cNvGraphicFramePr>
            <p:nvPr/>
          </p:nvGraphicFramePr>
          <p:xfrm>
            <a:off x="3587" y="2612"/>
            <a:ext cx="397" cy="338"/>
          </p:xfrm>
          <a:graphic>
            <a:graphicData uri="http://schemas.openxmlformats.org/presentationml/2006/ole">
              <mc:AlternateContent xmlns:mc="http://schemas.openxmlformats.org/markup-compatibility/2006">
                <mc:Choice xmlns:v="urn:schemas-microsoft-com:vml" Requires="v">
                  <p:oleObj spid="_x0000_s47152" name="Equation" r:id="rId15" imgW="241091" imgH="164957" progId="Equation.3">
                    <p:embed/>
                  </p:oleObj>
                </mc:Choice>
                <mc:Fallback>
                  <p:oleObj name="Equation" r:id="rId15" imgW="241091"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87" y="2612"/>
                          <a:ext cx="397"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2" name="Object 62"/>
            <p:cNvGraphicFramePr>
              <a:graphicFrameLocks noChangeAspect="1"/>
            </p:cNvGraphicFramePr>
            <p:nvPr/>
          </p:nvGraphicFramePr>
          <p:xfrm>
            <a:off x="4992" y="2562"/>
            <a:ext cx="384" cy="365"/>
          </p:xfrm>
          <a:graphic>
            <a:graphicData uri="http://schemas.openxmlformats.org/presentationml/2006/ole">
              <mc:AlternateContent xmlns:mc="http://schemas.openxmlformats.org/markup-compatibility/2006">
                <mc:Choice xmlns:v="urn:schemas-microsoft-com:vml" Requires="v">
                  <p:oleObj spid="_x0000_s47153" name="Equation" r:id="rId17" imgW="241091" imgH="177646" progId="Equation.3">
                    <p:embed/>
                  </p:oleObj>
                </mc:Choice>
                <mc:Fallback>
                  <p:oleObj name="Equation" r:id="rId17" imgW="241091"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2" y="2562"/>
                          <a:ext cx="38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3" name="Line 63"/>
            <p:cNvSpPr>
              <a:spLocks noChangeShapeType="1"/>
            </p:cNvSpPr>
            <p:nvPr/>
          </p:nvSpPr>
          <p:spPr bwMode="auto">
            <a:xfrm>
              <a:off x="3551" y="2928"/>
              <a:ext cx="1"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374" name="Line 64"/>
            <p:cNvSpPr>
              <a:spLocks noChangeShapeType="1"/>
            </p:cNvSpPr>
            <p:nvPr/>
          </p:nvSpPr>
          <p:spPr bwMode="auto">
            <a:xfrm>
              <a:off x="5074" y="2928"/>
              <a:ext cx="1" cy="3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375" name="Line 65"/>
            <p:cNvSpPr>
              <a:spLocks noChangeShapeType="1"/>
            </p:cNvSpPr>
            <p:nvPr/>
          </p:nvSpPr>
          <p:spPr bwMode="auto">
            <a:xfrm>
              <a:off x="4499" y="3120"/>
              <a:ext cx="575"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376" name="Object 66"/>
            <p:cNvGraphicFramePr>
              <a:graphicFrameLocks noChangeAspect="1"/>
            </p:cNvGraphicFramePr>
            <p:nvPr/>
          </p:nvGraphicFramePr>
          <p:xfrm>
            <a:off x="4176" y="2880"/>
            <a:ext cx="323" cy="528"/>
          </p:xfrm>
          <a:graphic>
            <a:graphicData uri="http://schemas.openxmlformats.org/presentationml/2006/ole">
              <mc:AlternateContent xmlns:mc="http://schemas.openxmlformats.org/markup-compatibility/2006">
                <mc:Choice xmlns:v="urn:schemas-microsoft-com:vml" Requires="v">
                  <p:oleObj spid="_x0000_s47154" name="Equation" r:id="rId19" imgW="139700" imgH="228600" progId="Equation.3">
                    <p:embed/>
                  </p:oleObj>
                </mc:Choice>
                <mc:Fallback>
                  <p:oleObj name="Equation" r:id="rId19" imgW="13970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76" y="2880"/>
                          <a:ext cx="323"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7" name="Line 67"/>
            <p:cNvSpPr>
              <a:spLocks noChangeShapeType="1"/>
            </p:cNvSpPr>
            <p:nvPr/>
          </p:nvSpPr>
          <p:spPr bwMode="auto">
            <a:xfrm flipH="1">
              <a:off x="3539" y="3120"/>
              <a:ext cx="576"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378" name="Line 69"/>
            <p:cNvSpPr>
              <a:spLocks noChangeShapeType="1"/>
            </p:cNvSpPr>
            <p:nvPr/>
          </p:nvSpPr>
          <p:spPr bwMode="auto">
            <a:xfrm flipV="1">
              <a:off x="4294" y="576"/>
              <a:ext cx="0" cy="2352"/>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379" name="Line 70"/>
            <p:cNvSpPr>
              <a:spLocks noChangeShapeType="1"/>
            </p:cNvSpPr>
            <p:nvPr/>
          </p:nvSpPr>
          <p:spPr bwMode="auto">
            <a:xfrm>
              <a:off x="3539" y="2928"/>
              <a:ext cx="1981"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380" name="Oval 71"/>
            <p:cNvSpPr>
              <a:spLocks noChangeArrowheads="1"/>
            </p:cNvSpPr>
            <p:nvPr/>
          </p:nvSpPr>
          <p:spPr bwMode="auto">
            <a:xfrm>
              <a:off x="4269" y="2902"/>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5381" name="Object 72"/>
            <p:cNvGraphicFramePr>
              <a:graphicFrameLocks noChangeAspect="1"/>
            </p:cNvGraphicFramePr>
            <p:nvPr/>
          </p:nvGraphicFramePr>
          <p:xfrm>
            <a:off x="5219" y="2976"/>
            <a:ext cx="349" cy="384"/>
          </p:xfrm>
          <a:graphic>
            <a:graphicData uri="http://schemas.openxmlformats.org/presentationml/2006/ole">
              <mc:AlternateContent xmlns:mc="http://schemas.openxmlformats.org/markup-compatibility/2006">
                <mc:Choice xmlns:v="urn:schemas-microsoft-com:vml" Requires="v">
                  <p:oleObj spid="_x0000_s47155" name="Equation" r:id="rId21" imgW="126835" imgH="139518" progId="Equation.3">
                    <p:embed/>
                  </p:oleObj>
                </mc:Choice>
                <mc:Fallback>
                  <p:oleObj name="Equation" r:id="rId21" imgW="126835" imgH="139518"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19" y="2976"/>
                          <a:ext cx="349"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2" name="Object 73"/>
            <p:cNvGraphicFramePr>
              <a:graphicFrameLocks noChangeAspect="1"/>
            </p:cNvGraphicFramePr>
            <p:nvPr/>
          </p:nvGraphicFramePr>
          <p:xfrm>
            <a:off x="4320" y="576"/>
            <a:ext cx="285" cy="336"/>
          </p:xfrm>
          <a:graphic>
            <a:graphicData uri="http://schemas.openxmlformats.org/presentationml/2006/ole">
              <mc:AlternateContent xmlns:mc="http://schemas.openxmlformats.org/markup-compatibility/2006">
                <mc:Choice xmlns:v="urn:schemas-microsoft-com:vml" Requires="v">
                  <p:oleObj spid="_x0000_s47156" name="Equation" r:id="rId23" imgW="139579" imgH="164957" progId="Equation.3">
                    <p:embed/>
                  </p:oleObj>
                </mc:Choice>
                <mc:Fallback>
                  <p:oleObj name="Equation" r:id="rId23" imgW="139579"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20" y="576"/>
                          <a:ext cx="28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3" name="Object 75"/>
            <p:cNvGraphicFramePr>
              <a:graphicFrameLocks noChangeAspect="1"/>
            </p:cNvGraphicFramePr>
            <p:nvPr/>
          </p:nvGraphicFramePr>
          <p:xfrm>
            <a:off x="4272" y="1200"/>
            <a:ext cx="311" cy="336"/>
          </p:xfrm>
          <a:graphic>
            <a:graphicData uri="http://schemas.openxmlformats.org/presentationml/2006/ole">
              <mc:AlternateContent xmlns:mc="http://schemas.openxmlformats.org/markup-compatibility/2006">
                <mc:Choice xmlns:v="urn:schemas-microsoft-com:vml" Requires="v">
                  <p:oleObj spid="_x0000_s47157" name="Equation" r:id="rId25" imgW="152268" imgH="164957" progId="Equation.3">
                    <p:embed/>
                  </p:oleObj>
                </mc:Choice>
                <mc:Fallback>
                  <p:oleObj name="Equation" r:id="rId25" imgW="152268" imgH="164957"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72" y="1200"/>
                          <a:ext cx="31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84" name="Object 76"/>
            <p:cNvGraphicFramePr>
              <a:graphicFrameLocks noChangeAspect="1"/>
            </p:cNvGraphicFramePr>
            <p:nvPr/>
          </p:nvGraphicFramePr>
          <p:xfrm>
            <a:off x="4032" y="1152"/>
            <a:ext cx="288" cy="340"/>
          </p:xfrm>
          <a:graphic>
            <a:graphicData uri="http://schemas.openxmlformats.org/presentationml/2006/ole">
              <mc:AlternateContent xmlns:mc="http://schemas.openxmlformats.org/markup-compatibility/2006">
                <mc:Choice xmlns:v="urn:schemas-microsoft-com:vml" Requires="v">
                  <p:oleObj spid="_x0000_s47158"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2" y="1152"/>
                          <a:ext cx="288"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85" name="Oval 77"/>
            <p:cNvSpPr>
              <a:spLocks noChangeArrowheads="1"/>
            </p:cNvSpPr>
            <p:nvPr/>
          </p:nvSpPr>
          <p:spPr bwMode="auto">
            <a:xfrm>
              <a:off x="4272" y="1344"/>
              <a:ext cx="48" cy="48"/>
            </a:xfrm>
            <a:prstGeom prst="ellipse">
              <a:avLst/>
            </a:prstGeom>
            <a:solidFill>
              <a:srgbClr val="000000"/>
            </a:solidFill>
            <a:ln w="12700">
              <a:solidFill>
                <a:schemeClr val="tx1"/>
              </a:solidFill>
              <a:round/>
              <a:headEnd/>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5386" name="Freeform 79"/>
            <p:cNvSpPr>
              <a:spLocks/>
            </p:cNvSpPr>
            <p:nvPr/>
          </p:nvSpPr>
          <p:spPr bwMode="auto">
            <a:xfrm>
              <a:off x="4640" y="2544"/>
              <a:ext cx="256" cy="384"/>
            </a:xfrm>
            <a:custGeom>
              <a:avLst/>
              <a:gdLst>
                <a:gd name="T0" fmla="*/ 256 w 256"/>
                <a:gd name="T1" fmla="*/ 0 h 384"/>
                <a:gd name="T2" fmla="*/ 112 w 256"/>
                <a:gd name="T3" fmla="*/ 96 h 384"/>
                <a:gd name="T4" fmla="*/ 16 w 256"/>
                <a:gd name="T5" fmla="*/ 240 h 384"/>
                <a:gd name="T6" fmla="*/ 16 w 256"/>
                <a:gd name="T7" fmla="*/ 384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6" h="384">
                  <a:moveTo>
                    <a:pt x="256" y="0"/>
                  </a:moveTo>
                  <a:cubicBezTo>
                    <a:pt x="204" y="28"/>
                    <a:pt x="152" y="56"/>
                    <a:pt x="112" y="96"/>
                  </a:cubicBezTo>
                  <a:cubicBezTo>
                    <a:pt x="72" y="136"/>
                    <a:pt x="32" y="192"/>
                    <a:pt x="16" y="240"/>
                  </a:cubicBezTo>
                  <a:cubicBezTo>
                    <a:pt x="0" y="288"/>
                    <a:pt x="8" y="336"/>
                    <a:pt x="16" y="384"/>
                  </a:cubicBezTo>
                </a:path>
              </a:pathLst>
            </a:custGeom>
            <a:noFill/>
            <a:ln w="19050" cmpd="sng">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387" name="Object 80"/>
            <p:cNvGraphicFramePr>
              <a:graphicFrameLocks noChangeAspect="1"/>
            </p:cNvGraphicFramePr>
            <p:nvPr/>
          </p:nvGraphicFramePr>
          <p:xfrm>
            <a:off x="4695" y="2640"/>
            <a:ext cx="240" cy="336"/>
          </p:xfrm>
          <a:graphic>
            <a:graphicData uri="http://schemas.openxmlformats.org/presentationml/2006/ole">
              <mc:AlternateContent xmlns:mc="http://schemas.openxmlformats.org/markup-compatibility/2006">
                <mc:Choice xmlns:v="urn:schemas-microsoft-com:vml" Requires="v">
                  <p:oleObj spid="_x0000_s47159" name="Equation" r:id="rId29" imgW="126725" imgH="177415" progId="Equation.3">
                    <p:embed/>
                  </p:oleObj>
                </mc:Choice>
                <mc:Fallback>
                  <p:oleObj name="Equation" r:id="rId29" imgW="126725" imgH="177415"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95" y="2640"/>
                          <a:ext cx="24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88" name="Group 81"/>
            <p:cNvGrpSpPr>
              <a:grpSpLocks/>
            </p:cNvGrpSpPr>
            <p:nvPr/>
          </p:nvGrpSpPr>
          <p:grpSpPr bwMode="auto">
            <a:xfrm>
              <a:off x="3346" y="864"/>
              <a:ext cx="951" cy="1056"/>
              <a:chOff x="3298" y="1296"/>
              <a:chExt cx="951" cy="1056"/>
            </a:xfrm>
          </p:grpSpPr>
          <p:sp>
            <p:nvSpPr>
              <p:cNvPr id="15400" name="Line 82"/>
              <p:cNvSpPr>
                <a:spLocks noChangeShapeType="1"/>
              </p:cNvSpPr>
              <p:nvPr/>
            </p:nvSpPr>
            <p:spPr bwMode="auto">
              <a:xfrm flipH="1" flipV="1">
                <a:off x="3635" y="1824"/>
                <a:ext cx="336" cy="52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401" name="Line 83"/>
              <p:cNvSpPr>
                <a:spLocks noChangeShapeType="1"/>
              </p:cNvSpPr>
              <p:nvPr/>
            </p:nvSpPr>
            <p:spPr bwMode="auto">
              <a:xfrm flipH="1">
                <a:off x="3635" y="1296"/>
                <a:ext cx="288" cy="528"/>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402" name="Line 84"/>
              <p:cNvSpPr>
                <a:spLocks noChangeShapeType="1"/>
              </p:cNvSpPr>
              <p:nvPr/>
            </p:nvSpPr>
            <p:spPr bwMode="auto">
              <a:xfrm flipH="1">
                <a:off x="3635" y="1824"/>
                <a:ext cx="614" cy="0"/>
              </a:xfrm>
              <a:prstGeom prst="line">
                <a:avLst/>
              </a:prstGeom>
              <a:noFill/>
              <a:ln w="57150">
                <a:solidFill>
                  <a:srgbClr val="0099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403" name="Object 85"/>
              <p:cNvGraphicFramePr>
                <a:graphicFrameLocks noChangeAspect="1"/>
              </p:cNvGraphicFramePr>
              <p:nvPr/>
            </p:nvGraphicFramePr>
            <p:xfrm>
              <a:off x="3298" y="1574"/>
              <a:ext cx="359" cy="442"/>
            </p:xfrm>
            <a:graphic>
              <a:graphicData uri="http://schemas.openxmlformats.org/presentationml/2006/ole">
                <mc:AlternateContent xmlns:mc="http://schemas.openxmlformats.org/markup-compatibility/2006">
                  <mc:Choice xmlns:v="urn:schemas-microsoft-com:vml" Requires="v">
                    <p:oleObj spid="_x0000_s47160" name="公式" r:id="rId31" imgW="190500" imgH="238035" progId="Equation.3">
                      <p:embed/>
                    </p:oleObj>
                  </mc:Choice>
                  <mc:Fallback>
                    <p:oleObj name="公式" r:id="rId31" imgW="190500" imgH="23803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98" y="1574"/>
                            <a:ext cx="359" cy="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389" name="Group 86"/>
            <p:cNvGrpSpPr>
              <a:grpSpLocks/>
            </p:cNvGrpSpPr>
            <p:nvPr/>
          </p:nvGrpSpPr>
          <p:grpSpPr bwMode="auto">
            <a:xfrm>
              <a:off x="3491" y="672"/>
              <a:ext cx="809" cy="720"/>
              <a:chOff x="3443" y="1104"/>
              <a:chExt cx="809" cy="720"/>
            </a:xfrm>
          </p:grpSpPr>
          <p:graphicFrame>
            <p:nvGraphicFramePr>
              <p:cNvPr id="15398" name="Object 87"/>
              <p:cNvGraphicFramePr>
                <a:graphicFrameLocks noChangeAspect="1"/>
              </p:cNvGraphicFramePr>
              <p:nvPr/>
            </p:nvGraphicFramePr>
            <p:xfrm>
              <a:off x="3443" y="1104"/>
              <a:ext cx="380" cy="432"/>
            </p:xfrm>
            <a:graphic>
              <a:graphicData uri="http://schemas.openxmlformats.org/presentationml/2006/ole">
                <mc:AlternateContent xmlns:mc="http://schemas.openxmlformats.org/markup-compatibility/2006">
                  <mc:Choice xmlns:v="urn:schemas-microsoft-com:vml" Requires="v">
                    <p:oleObj spid="_x0000_s47161" name="公式" r:id="rId33" imgW="266700" imgH="304890" progId="Equation.3">
                      <p:embed/>
                    </p:oleObj>
                  </mc:Choice>
                  <mc:Fallback>
                    <p:oleObj name="公式" r:id="rId33" imgW="266700" imgH="30489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443" y="1104"/>
                            <a:ext cx="38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99" name="Line 88"/>
              <p:cNvSpPr>
                <a:spLocks noChangeShapeType="1"/>
              </p:cNvSpPr>
              <p:nvPr/>
            </p:nvSpPr>
            <p:spPr bwMode="auto">
              <a:xfrm flipH="1" flipV="1">
                <a:off x="3923" y="1248"/>
                <a:ext cx="329" cy="576"/>
              </a:xfrm>
              <a:prstGeom prst="line">
                <a:avLst/>
              </a:prstGeom>
              <a:noFill/>
              <a:ln w="571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5390" name="Group 89"/>
            <p:cNvGrpSpPr>
              <a:grpSpLocks/>
            </p:cNvGrpSpPr>
            <p:nvPr/>
          </p:nvGrpSpPr>
          <p:grpSpPr bwMode="auto">
            <a:xfrm>
              <a:off x="3557" y="1392"/>
              <a:ext cx="743" cy="720"/>
              <a:chOff x="3509" y="1824"/>
              <a:chExt cx="743" cy="720"/>
            </a:xfrm>
          </p:grpSpPr>
          <p:sp>
            <p:nvSpPr>
              <p:cNvPr id="15396" name="Line 90"/>
              <p:cNvSpPr>
                <a:spLocks noChangeShapeType="1"/>
              </p:cNvSpPr>
              <p:nvPr/>
            </p:nvSpPr>
            <p:spPr bwMode="auto">
              <a:xfrm flipH="1">
                <a:off x="3971" y="1824"/>
                <a:ext cx="281" cy="576"/>
              </a:xfrm>
              <a:prstGeom prst="line">
                <a:avLst/>
              </a:prstGeom>
              <a:noFill/>
              <a:ln w="5715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397" name="Object 91"/>
              <p:cNvGraphicFramePr>
                <a:graphicFrameLocks noChangeAspect="1"/>
              </p:cNvGraphicFramePr>
              <p:nvPr/>
            </p:nvGraphicFramePr>
            <p:xfrm>
              <a:off x="3509" y="2112"/>
              <a:ext cx="366" cy="432"/>
            </p:xfrm>
            <a:graphic>
              <a:graphicData uri="http://schemas.openxmlformats.org/presentationml/2006/ole">
                <mc:AlternateContent xmlns:mc="http://schemas.openxmlformats.org/markup-compatibility/2006">
                  <mc:Choice xmlns:v="urn:schemas-microsoft-com:vml" Requires="v">
                    <p:oleObj spid="_x0000_s47162" name="公式" r:id="rId35" imgW="247785" imgH="304890" progId="Equation.3">
                      <p:embed/>
                    </p:oleObj>
                  </mc:Choice>
                  <mc:Fallback>
                    <p:oleObj name="公式" r:id="rId35" imgW="247785" imgH="30489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509" y="2112"/>
                            <a:ext cx="366"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391" name="Group 92"/>
            <p:cNvGrpSpPr>
              <a:grpSpLocks/>
            </p:cNvGrpSpPr>
            <p:nvPr/>
          </p:nvGrpSpPr>
          <p:grpSpPr bwMode="auto">
            <a:xfrm>
              <a:off x="3538" y="1392"/>
              <a:ext cx="1536" cy="1536"/>
              <a:chOff x="3538" y="1824"/>
              <a:chExt cx="1536" cy="1536"/>
            </a:xfrm>
          </p:grpSpPr>
          <p:sp>
            <p:nvSpPr>
              <p:cNvPr id="15392" name="Line 93"/>
              <p:cNvSpPr>
                <a:spLocks noChangeShapeType="1"/>
              </p:cNvSpPr>
              <p:nvPr/>
            </p:nvSpPr>
            <p:spPr bwMode="auto">
              <a:xfrm>
                <a:off x="4307" y="1824"/>
                <a:ext cx="767"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393" name="Line 94"/>
              <p:cNvSpPr>
                <a:spLocks noChangeShapeType="1"/>
              </p:cNvSpPr>
              <p:nvPr/>
            </p:nvSpPr>
            <p:spPr bwMode="auto">
              <a:xfrm flipH="1">
                <a:off x="3538" y="1824"/>
                <a:ext cx="769" cy="15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394" name="Object 95"/>
              <p:cNvGraphicFramePr>
                <a:graphicFrameLocks noChangeAspect="1"/>
              </p:cNvGraphicFramePr>
              <p:nvPr/>
            </p:nvGraphicFramePr>
            <p:xfrm>
              <a:off x="4451" y="2400"/>
              <a:ext cx="338" cy="480"/>
            </p:xfrm>
            <a:graphic>
              <a:graphicData uri="http://schemas.openxmlformats.org/presentationml/2006/ole">
                <mc:AlternateContent xmlns:mc="http://schemas.openxmlformats.org/markup-compatibility/2006">
                  <mc:Choice xmlns:v="urn:schemas-microsoft-com:vml" Requires="v">
                    <p:oleObj spid="_x0000_s47163" name="Equation" r:id="rId37" imgW="152268" imgH="215713" progId="Equation.3">
                      <p:embed/>
                    </p:oleObj>
                  </mc:Choice>
                  <mc:Fallback>
                    <p:oleObj name="Equation" r:id="rId37" imgW="152268" imgH="215713"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451" y="2400"/>
                            <a:ext cx="33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95" name="Object 96"/>
              <p:cNvGraphicFramePr>
                <a:graphicFrameLocks noChangeAspect="1"/>
              </p:cNvGraphicFramePr>
              <p:nvPr/>
            </p:nvGraphicFramePr>
            <p:xfrm>
              <a:off x="3875" y="2400"/>
              <a:ext cx="338" cy="480"/>
            </p:xfrm>
            <a:graphic>
              <a:graphicData uri="http://schemas.openxmlformats.org/presentationml/2006/ole">
                <mc:AlternateContent xmlns:mc="http://schemas.openxmlformats.org/markup-compatibility/2006">
                  <mc:Choice xmlns:v="urn:schemas-microsoft-com:vml" Requires="v">
                    <p:oleObj spid="_x0000_s47164" name="Equation" r:id="rId39" imgW="152268" imgH="215713" progId="Equation.3">
                      <p:embed/>
                    </p:oleObj>
                  </mc:Choice>
                  <mc:Fallback>
                    <p:oleObj name="Equation" r:id="rId39" imgW="152268" imgH="215713"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875" y="2400"/>
                            <a:ext cx="338"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0" name="Freeform 29"/>
          <p:cNvSpPr/>
          <p:nvPr/>
        </p:nvSpPr>
        <p:spPr bwMode="auto">
          <a:xfrm>
            <a:off x="3547483" y="954741"/>
            <a:ext cx="1064858" cy="1586753"/>
          </a:xfrm>
          <a:custGeom>
            <a:avLst/>
            <a:gdLst>
              <a:gd name="connsiteX0" fmla="*/ 459741 w 1064858"/>
              <a:gd name="connsiteY0" fmla="*/ 1573306 h 1586753"/>
              <a:gd name="connsiteX1" fmla="*/ 1064858 w 1064858"/>
              <a:gd name="connsiteY1" fmla="*/ 1586753 h 1586753"/>
              <a:gd name="connsiteX2" fmla="*/ 1064858 w 1064858"/>
              <a:gd name="connsiteY2" fmla="*/ 0 h 1586753"/>
              <a:gd name="connsiteX3" fmla="*/ 123564 w 1064858"/>
              <a:gd name="connsiteY3" fmla="*/ 13447 h 1586753"/>
              <a:gd name="connsiteX4" fmla="*/ 15988 w 1064858"/>
              <a:gd name="connsiteY4" fmla="*/ 13447 h 1586753"/>
              <a:gd name="connsiteX5" fmla="*/ 2541 w 1064858"/>
              <a:gd name="connsiteY5" fmla="*/ 0 h 158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858" h="1586753">
                <a:moveTo>
                  <a:pt x="459741" y="1573306"/>
                </a:moveTo>
                <a:lnTo>
                  <a:pt x="1064858" y="1586753"/>
                </a:lnTo>
                <a:lnTo>
                  <a:pt x="1064858" y="0"/>
                </a:lnTo>
                <a:lnTo>
                  <a:pt x="123564" y="13447"/>
                </a:lnTo>
                <a:cubicBezTo>
                  <a:pt x="123564" y="13447"/>
                  <a:pt x="36158" y="15688"/>
                  <a:pt x="15988" y="13447"/>
                </a:cubicBezTo>
                <a:cubicBezTo>
                  <a:pt x="-4182" y="11206"/>
                  <a:pt x="-821" y="5603"/>
                  <a:pt x="2541" y="0"/>
                </a:cubicBezTo>
              </a:path>
            </a:pathLst>
          </a:custGeom>
          <a:noFill/>
          <a:ln w="22225">
            <a:solidFill>
              <a:srgbClr val="00B050"/>
            </a:solidFill>
            <a:miter lim="800000"/>
            <a:headEnd type="arrow"/>
            <a:tailEnd type="none"/>
          </a:ln>
          <a:effectLst/>
          <a:extLst/>
        </p:spPr>
        <p:txBody>
          <a:bodyPr rtlCol="0" anchor="ctr"/>
          <a:lstStyle/>
          <a:p>
            <a:pPr algn="ctr"/>
            <a:endParaRPr lang="zh-CN" altLang="en-US"/>
          </a:p>
        </p:txBody>
      </p:sp>
    </p:spTree>
    <p:extLst>
      <p:ext uri="{BB962C8B-B14F-4D97-AF65-F5344CB8AC3E}">
        <p14:creationId xmlns:p14="http://schemas.microsoft.com/office/powerpoint/2010/main" val="33450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69989"/>
                                        </p:tgtEl>
                                        <p:attrNameLst>
                                          <p:attrName>style.visibility</p:attrName>
                                        </p:attrNameLst>
                                      </p:cBhvr>
                                      <p:to>
                                        <p:strVal val="visible"/>
                                      </p:to>
                                    </p:set>
                                    <p:animEffect transition="in" filter="blinds(vertical)">
                                      <p:cBhvr>
                                        <p:cTn id="12" dur="500"/>
                                        <p:tgtEl>
                                          <p:spTgt spid="169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9990"/>
                                        </p:tgtEl>
                                        <p:attrNameLst>
                                          <p:attrName>style.visibility</p:attrName>
                                        </p:attrNameLst>
                                      </p:cBhvr>
                                      <p:to>
                                        <p:strVal val="visible"/>
                                      </p:to>
                                    </p:set>
                                    <p:animEffect transition="in" filter="blinds(horizontal)">
                                      <p:cBhvr>
                                        <p:cTn id="17" dur="500"/>
                                        <p:tgtEl>
                                          <p:spTgt spid="169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169991"/>
                                        </p:tgtEl>
                                        <p:attrNameLst>
                                          <p:attrName>style.visibility</p:attrName>
                                        </p:attrNameLst>
                                      </p:cBhvr>
                                      <p:to>
                                        <p:strVal val="visible"/>
                                      </p:to>
                                    </p:set>
                                    <p:animEffect transition="in" filter="blinds(vertical)">
                                      <p:cBhvr>
                                        <p:cTn id="22" dur="500"/>
                                        <p:tgtEl>
                                          <p:spTgt spid="169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nodeType="clickEffect">
                                  <p:stCondLst>
                                    <p:cond delay="0"/>
                                  </p:stCondLst>
                                  <p:childTnLst>
                                    <p:set>
                                      <p:cBhvr>
                                        <p:cTn id="26" dur="1" fill="hold">
                                          <p:stCondLst>
                                            <p:cond delay="0"/>
                                          </p:stCondLst>
                                        </p:cTn>
                                        <p:tgtEl>
                                          <p:spTgt spid="169992"/>
                                        </p:tgtEl>
                                        <p:attrNameLst>
                                          <p:attrName>style.visibility</p:attrName>
                                        </p:attrNameLst>
                                      </p:cBhvr>
                                      <p:to>
                                        <p:strVal val="visible"/>
                                      </p:to>
                                    </p:set>
                                    <p:animEffect transition="in" filter="blinds(vertical)">
                                      <p:cBhvr>
                                        <p:cTn id="27" dur="500"/>
                                        <p:tgtEl>
                                          <p:spTgt spid="169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5408332" y="850159"/>
            <a:ext cx="3816350" cy="4978400"/>
            <a:chOff x="3312" y="752"/>
            <a:chExt cx="2404" cy="3136"/>
          </a:xfrm>
        </p:grpSpPr>
        <p:sp>
          <p:nvSpPr>
            <p:cNvPr id="16430" name="Rectangle 3"/>
            <p:cNvSpPr>
              <a:spLocks noChangeArrowheads="1"/>
            </p:cNvSpPr>
            <p:nvPr/>
          </p:nvSpPr>
          <p:spPr bwMode="auto">
            <a:xfrm>
              <a:off x="3312" y="848"/>
              <a:ext cx="2314" cy="3040"/>
            </a:xfrm>
            <a:prstGeom prst="rect">
              <a:avLst/>
            </a:prstGeom>
            <a:solidFill>
              <a:schemeClr val="bg1"/>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6431" name="Line 4"/>
            <p:cNvSpPr>
              <a:spLocks noChangeShapeType="1"/>
            </p:cNvSpPr>
            <p:nvPr/>
          </p:nvSpPr>
          <p:spPr bwMode="auto">
            <a:xfrm flipV="1">
              <a:off x="4368" y="894"/>
              <a:ext cx="12" cy="226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32" name="Line 5"/>
            <p:cNvSpPr>
              <a:spLocks noChangeShapeType="1"/>
            </p:cNvSpPr>
            <p:nvPr/>
          </p:nvSpPr>
          <p:spPr bwMode="auto">
            <a:xfrm>
              <a:off x="5036" y="3152"/>
              <a:ext cx="480"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33" name="Rectangle 6"/>
            <p:cNvSpPr>
              <a:spLocks noChangeArrowheads="1"/>
            </p:cNvSpPr>
            <p:nvPr/>
          </p:nvSpPr>
          <p:spPr bwMode="auto">
            <a:xfrm>
              <a:off x="3629" y="3138"/>
              <a:ext cx="1519" cy="46"/>
            </a:xfrm>
            <a:prstGeom prst="rect">
              <a:avLst/>
            </a:prstGeom>
            <a:solidFill>
              <a:srgbClr val="DC6B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6434" name="Text Box 7"/>
            <p:cNvSpPr txBox="1">
              <a:spLocks noChangeArrowheads="1"/>
            </p:cNvSpPr>
            <p:nvPr/>
          </p:nvSpPr>
          <p:spPr bwMode="auto">
            <a:xfrm>
              <a:off x="4224" y="3160"/>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z="2400" i="1" smtClean="0"/>
                <a:t>0</a:t>
              </a:r>
            </a:p>
          </p:txBody>
        </p:sp>
        <p:sp>
          <p:nvSpPr>
            <p:cNvPr id="16435" name="Text Box 8"/>
            <p:cNvSpPr txBox="1">
              <a:spLocks noChangeArrowheads="1"/>
            </p:cNvSpPr>
            <p:nvPr/>
          </p:nvSpPr>
          <p:spPr bwMode="auto">
            <a:xfrm>
              <a:off x="5284" y="2866"/>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i="1" smtClean="0"/>
                <a:t>x</a:t>
              </a:r>
            </a:p>
          </p:txBody>
        </p:sp>
        <p:sp>
          <p:nvSpPr>
            <p:cNvPr id="16436" name="Text Box 9"/>
            <p:cNvSpPr txBox="1">
              <a:spLocks noChangeArrowheads="1"/>
            </p:cNvSpPr>
            <p:nvPr/>
          </p:nvSpPr>
          <p:spPr bwMode="auto">
            <a:xfrm>
              <a:off x="4425" y="75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i="1" smtClean="0"/>
                <a:t>y</a:t>
              </a:r>
            </a:p>
          </p:txBody>
        </p:sp>
      </p:grpSp>
      <p:grpSp>
        <p:nvGrpSpPr>
          <p:cNvPr id="16387" name="Group 10"/>
          <p:cNvGrpSpPr>
            <a:grpSpLocks/>
          </p:cNvGrpSpPr>
          <p:nvPr/>
        </p:nvGrpSpPr>
        <p:grpSpPr bwMode="auto">
          <a:xfrm>
            <a:off x="381322" y="274095"/>
            <a:ext cx="8439150" cy="1146175"/>
            <a:chOff x="60" y="325"/>
            <a:chExt cx="5316" cy="722"/>
          </a:xfrm>
        </p:grpSpPr>
        <p:sp>
          <p:nvSpPr>
            <p:cNvPr id="16427" name="Text Box 11"/>
            <p:cNvSpPr txBox="1">
              <a:spLocks noChangeArrowheads="1"/>
            </p:cNvSpPr>
            <p:nvPr/>
          </p:nvSpPr>
          <p:spPr bwMode="auto">
            <a:xfrm>
              <a:off x="75" y="325"/>
              <a:ext cx="530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CC0000"/>
                  </a:solidFill>
                </a:rPr>
                <a:t>例</a:t>
              </a:r>
              <a:r>
                <a:rPr kumimoji="1" lang="en-US" altLang="zh-CN" dirty="0" smtClean="0">
                  <a:solidFill>
                    <a:srgbClr val="CC0000"/>
                  </a:solidFill>
                </a:rPr>
                <a:t>2    </a:t>
              </a:r>
              <a:r>
                <a:rPr kumimoji="1" lang="zh-CN" altLang="en-US" dirty="0" smtClean="0"/>
                <a:t>求均匀带电直线中垂面上 的场强.</a:t>
              </a:r>
            </a:p>
          </p:txBody>
        </p:sp>
        <p:sp>
          <p:nvSpPr>
            <p:cNvPr id="16428" name="Text Box 12"/>
            <p:cNvSpPr txBox="1">
              <a:spLocks noChangeArrowheads="1"/>
            </p:cNvSpPr>
            <p:nvPr/>
          </p:nvSpPr>
          <p:spPr bwMode="auto">
            <a:xfrm>
              <a:off x="60" y="679"/>
              <a:ext cx="38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CC0000"/>
                  </a:solidFill>
                </a:rPr>
                <a:t>已知                求</a:t>
              </a:r>
              <a:r>
                <a:rPr kumimoji="1" lang="zh-CN" altLang="en-US" sz="2400" smtClean="0"/>
                <a:t>   </a:t>
              </a:r>
              <a:r>
                <a:rPr kumimoji="1" lang="en-US" altLang="zh-CN" i="1" smtClean="0"/>
                <a:t>P</a:t>
              </a:r>
              <a:r>
                <a:rPr kumimoji="1" lang="en-US" altLang="zh-CN" smtClean="0"/>
                <a:t> </a:t>
              </a:r>
              <a:r>
                <a:rPr kumimoji="1" lang="zh-CN" altLang="en-US" smtClean="0"/>
                <a:t>的场强</a:t>
              </a:r>
            </a:p>
          </p:txBody>
        </p:sp>
        <p:graphicFrame>
          <p:nvGraphicFramePr>
            <p:cNvPr id="16429" name="Object 13"/>
            <p:cNvGraphicFramePr>
              <a:graphicFrameLocks noChangeAspect="1"/>
            </p:cNvGraphicFramePr>
            <p:nvPr/>
          </p:nvGraphicFramePr>
          <p:xfrm>
            <a:off x="644" y="678"/>
            <a:ext cx="556" cy="369"/>
          </p:xfrm>
          <a:graphic>
            <a:graphicData uri="http://schemas.openxmlformats.org/presentationml/2006/ole">
              <mc:AlternateContent xmlns:mc="http://schemas.openxmlformats.org/markup-compatibility/2006">
                <mc:Choice xmlns:v="urn:schemas-microsoft-com:vml" Requires="v">
                  <p:oleObj spid="_x0000_s24394" name="Equation" r:id="rId3" imgW="304536" imgH="203024" progId="Equation.DSMT4">
                    <p:embed/>
                  </p:oleObj>
                </mc:Choice>
                <mc:Fallback>
                  <p:oleObj name="Equation" r:id="rId3" imgW="304536"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 y="678"/>
                          <a:ext cx="556" cy="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388" name="Text Box 14"/>
          <p:cNvSpPr txBox="1">
            <a:spLocks noChangeArrowheads="1"/>
          </p:cNvSpPr>
          <p:nvPr/>
        </p:nvSpPr>
        <p:spPr bwMode="auto">
          <a:xfrm>
            <a:off x="410217" y="1713384"/>
            <a:ext cx="9747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0000FF"/>
                </a:solidFill>
              </a:rPr>
              <a:t>解</a:t>
            </a:r>
          </a:p>
        </p:txBody>
      </p:sp>
      <p:sp>
        <p:nvSpPr>
          <p:cNvPr id="208911" name="AutoShape 15"/>
          <p:cNvSpPr>
            <a:spLocks/>
          </p:cNvSpPr>
          <p:nvPr/>
        </p:nvSpPr>
        <p:spPr bwMode="auto">
          <a:xfrm>
            <a:off x="1249238" y="3846364"/>
            <a:ext cx="204788" cy="809625"/>
          </a:xfrm>
          <a:prstGeom prst="leftBrace">
            <a:avLst>
              <a:gd name="adj1" fmla="val 32946"/>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208912" name="Object 16"/>
          <p:cNvGraphicFramePr>
            <a:graphicFrameLocks noChangeAspect="1"/>
          </p:cNvGraphicFramePr>
          <p:nvPr>
            <p:extLst>
              <p:ext uri="{D42A27DB-BD31-4B8C-83A1-F6EECF244321}">
                <p14:modId xmlns:p14="http://schemas.microsoft.com/office/powerpoint/2010/main" val="3738142518"/>
              </p:ext>
            </p:extLst>
          </p:nvPr>
        </p:nvGraphicFramePr>
        <p:xfrm>
          <a:off x="1167455" y="1484784"/>
          <a:ext cx="3967162" cy="1198562"/>
        </p:xfrm>
        <a:graphic>
          <a:graphicData uri="http://schemas.openxmlformats.org/presentationml/2006/ole">
            <mc:AlternateContent xmlns:mc="http://schemas.openxmlformats.org/markup-compatibility/2006">
              <mc:Choice xmlns:v="urn:schemas-microsoft-com:vml" Requires="v">
                <p:oleObj spid="_x0000_s24395" name="Equation" r:id="rId5" imgW="1422400" imgH="431800" progId="Equation.DSMT4">
                  <p:embed/>
                </p:oleObj>
              </mc:Choice>
              <mc:Fallback>
                <p:oleObj name="Equation" r:id="rId5" imgW="14224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7455" y="1484784"/>
                        <a:ext cx="3967162" cy="1198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13" name="Object 17"/>
          <p:cNvGraphicFramePr>
            <a:graphicFrameLocks noChangeAspect="1"/>
          </p:cNvGraphicFramePr>
          <p:nvPr>
            <p:extLst>
              <p:ext uri="{D42A27DB-BD31-4B8C-83A1-F6EECF244321}">
                <p14:modId xmlns:p14="http://schemas.microsoft.com/office/powerpoint/2010/main" val="1684682372"/>
              </p:ext>
            </p:extLst>
          </p:nvPr>
        </p:nvGraphicFramePr>
        <p:xfrm>
          <a:off x="1654051" y="3617764"/>
          <a:ext cx="2647950" cy="658812"/>
        </p:xfrm>
        <a:graphic>
          <a:graphicData uri="http://schemas.openxmlformats.org/presentationml/2006/ole">
            <mc:AlternateContent xmlns:mc="http://schemas.openxmlformats.org/markup-compatibility/2006">
              <mc:Choice xmlns:v="urn:schemas-microsoft-com:vml" Requires="v">
                <p:oleObj spid="_x0000_s24396" name="Equation" r:id="rId7" imgW="914400" imgH="228600" progId="Equation.DSMT4">
                  <p:embed/>
                </p:oleObj>
              </mc:Choice>
              <mc:Fallback>
                <p:oleObj name="Equation" r:id="rId7" imgW="9144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4051" y="3617764"/>
                        <a:ext cx="2647950"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14" name="Object 18"/>
          <p:cNvGraphicFramePr>
            <a:graphicFrameLocks noChangeAspect="1"/>
          </p:cNvGraphicFramePr>
          <p:nvPr>
            <p:extLst>
              <p:ext uri="{D42A27DB-BD31-4B8C-83A1-F6EECF244321}">
                <p14:modId xmlns:p14="http://schemas.microsoft.com/office/powerpoint/2010/main" val="1578999518"/>
              </p:ext>
            </p:extLst>
          </p:nvPr>
        </p:nvGraphicFramePr>
        <p:xfrm>
          <a:off x="1633413" y="4317851"/>
          <a:ext cx="2722563" cy="695325"/>
        </p:xfrm>
        <a:graphic>
          <a:graphicData uri="http://schemas.openxmlformats.org/presentationml/2006/ole">
            <mc:AlternateContent xmlns:mc="http://schemas.openxmlformats.org/markup-compatibility/2006">
              <mc:Choice xmlns:v="urn:schemas-microsoft-com:vml" Requires="v">
                <p:oleObj spid="_x0000_s24397" name="Equation" r:id="rId9" imgW="939392" imgH="241195" progId="Equation.DSMT4">
                  <p:embed/>
                </p:oleObj>
              </mc:Choice>
              <mc:Fallback>
                <p:oleObj name="Equation" r:id="rId9" imgW="939392" imgH="24119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3413" y="4317851"/>
                        <a:ext cx="2722563"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8915" name="Group 19"/>
          <p:cNvGrpSpPr>
            <a:grpSpLocks/>
          </p:cNvGrpSpPr>
          <p:nvPr/>
        </p:nvGrpSpPr>
        <p:grpSpPr bwMode="auto">
          <a:xfrm>
            <a:off x="323528" y="5013176"/>
            <a:ext cx="4129088" cy="804862"/>
            <a:chOff x="423" y="2487"/>
            <a:chExt cx="2601" cy="507"/>
          </a:xfrm>
        </p:grpSpPr>
        <p:sp>
          <p:nvSpPr>
            <p:cNvPr id="16425" name="Text Box 20"/>
            <p:cNvSpPr txBox="1">
              <a:spLocks noChangeArrowheads="1"/>
            </p:cNvSpPr>
            <p:nvPr/>
          </p:nvSpPr>
          <p:spPr bwMode="auto">
            <a:xfrm>
              <a:off x="423" y="2535"/>
              <a:ext cx="128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t>由对称性</a:t>
              </a:r>
            </a:p>
          </p:txBody>
        </p:sp>
        <p:graphicFrame>
          <p:nvGraphicFramePr>
            <p:cNvPr id="16426" name="Object 21"/>
            <p:cNvGraphicFramePr>
              <a:graphicFrameLocks noChangeAspect="1"/>
            </p:cNvGraphicFramePr>
            <p:nvPr/>
          </p:nvGraphicFramePr>
          <p:xfrm>
            <a:off x="1472" y="2487"/>
            <a:ext cx="1552" cy="507"/>
          </p:xfrm>
          <a:graphic>
            <a:graphicData uri="http://schemas.openxmlformats.org/presentationml/2006/ole">
              <mc:AlternateContent xmlns:mc="http://schemas.openxmlformats.org/markup-compatibility/2006">
                <mc:Choice xmlns:v="urn:schemas-microsoft-com:vml" Requires="v">
                  <p:oleObj spid="_x0000_s24398" name="Equation" r:id="rId11" imgW="850531" imgH="279279" progId="Equation.DSMT4">
                    <p:embed/>
                  </p:oleObj>
                </mc:Choice>
                <mc:Fallback>
                  <p:oleObj name="Equation" r:id="rId11" imgW="850531" imgH="27927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 y="2487"/>
                          <a:ext cx="1552" cy="5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8918" name="Object 22"/>
          <p:cNvGraphicFramePr>
            <a:graphicFrameLocks noChangeAspect="1"/>
          </p:cNvGraphicFramePr>
          <p:nvPr>
            <p:extLst>
              <p:ext uri="{D42A27DB-BD31-4B8C-83A1-F6EECF244321}">
                <p14:modId xmlns:p14="http://schemas.microsoft.com/office/powerpoint/2010/main" val="4012716208"/>
              </p:ext>
            </p:extLst>
          </p:nvPr>
        </p:nvGraphicFramePr>
        <p:xfrm>
          <a:off x="429833" y="5875133"/>
          <a:ext cx="4489450" cy="695325"/>
        </p:xfrm>
        <a:graphic>
          <a:graphicData uri="http://schemas.openxmlformats.org/presentationml/2006/ole">
            <mc:AlternateContent xmlns:mc="http://schemas.openxmlformats.org/markup-compatibility/2006">
              <mc:Choice xmlns:v="urn:schemas-microsoft-com:vml" Requires="v">
                <p:oleObj spid="_x0000_s24399" name="Equation" r:id="rId13" imgW="1548728" imgH="241195" progId="Equation.DSMT4">
                  <p:embed/>
                </p:oleObj>
              </mc:Choice>
              <mc:Fallback>
                <p:oleObj name="Equation" r:id="rId13" imgW="1548728" imgH="241195"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9833" y="5875133"/>
                        <a:ext cx="448945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19" name="Object 23"/>
          <p:cNvGraphicFramePr>
            <a:graphicFrameLocks noChangeAspect="1"/>
          </p:cNvGraphicFramePr>
          <p:nvPr>
            <p:extLst>
              <p:ext uri="{D42A27DB-BD31-4B8C-83A1-F6EECF244321}">
                <p14:modId xmlns:p14="http://schemas.microsoft.com/office/powerpoint/2010/main" val="2677436014"/>
              </p:ext>
            </p:extLst>
          </p:nvPr>
        </p:nvGraphicFramePr>
        <p:xfrm>
          <a:off x="3059832" y="2771205"/>
          <a:ext cx="1692275" cy="585787"/>
        </p:xfrm>
        <a:graphic>
          <a:graphicData uri="http://schemas.openxmlformats.org/presentationml/2006/ole">
            <mc:AlternateContent xmlns:mc="http://schemas.openxmlformats.org/markup-compatibility/2006">
              <mc:Choice xmlns:v="urn:schemas-microsoft-com:vml" Requires="v">
                <p:oleObj spid="_x0000_s24400" name="Equation" r:id="rId15" imgW="583947" imgH="203112" progId="Equation.DSMT4">
                  <p:embed/>
                </p:oleObj>
              </mc:Choice>
              <mc:Fallback>
                <p:oleObj name="Equation" r:id="rId15" imgW="583947"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59832" y="2771205"/>
                        <a:ext cx="1692275"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6" name="Oval 25"/>
          <p:cNvSpPr>
            <a:spLocks noChangeArrowheads="1"/>
          </p:cNvSpPr>
          <p:nvPr/>
        </p:nvSpPr>
        <p:spPr bwMode="auto">
          <a:xfrm>
            <a:off x="7019645" y="2996459"/>
            <a:ext cx="76200" cy="76200"/>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6397" name="Text Box 26"/>
          <p:cNvSpPr txBox="1">
            <a:spLocks noChangeArrowheads="1"/>
          </p:cNvSpPr>
          <p:nvPr/>
        </p:nvSpPr>
        <p:spPr bwMode="auto">
          <a:xfrm>
            <a:off x="7248245" y="2539259"/>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sz="3200" i="1" smtClean="0">
                <a:solidFill>
                  <a:srgbClr val="A50021"/>
                </a:solidFill>
              </a:rPr>
              <a:t>P</a:t>
            </a:r>
          </a:p>
        </p:txBody>
      </p:sp>
      <p:sp>
        <p:nvSpPr>
          <p:cNvPr id="208923" name="Line 27"/>
          <p:cNvSpPr>
            <a:spLocks noChangeShapeType="1"/>
          </p:cNvSpPr>
          <p:nvPr/>
        </p:nvSpPr>
        <p:spPr bwMode="auto">
          <a:xfrm flipH="1" flipV="1">
            <a:off x="7091082" y="3059959"/>
            <a:ext cx="942975" cy="1524000"/>
          </a:xfrm>
          <a:prstGeom prst="line">
            <a:avLst/>
          </a:prstGeom>
          <a:noFill/>
          <a:ln w="12700">
            <a:solidFill>
              <a:srgbClr val="A5002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6399" name="Object 28"/>
          <p:cNvGraphicFramePr>
            <a:graphicFrameLocks noChangeAspect="1"/>
          </p:cNvGraphicFramePr>
          <p:nvPr>
            <p:extLst>
              <p:ext uri="{D42A27DB-BD31-4B8C-83A1-F6EECF244321}">
                <p14:modId xmlns:p14="http://schemas.microsoft.com/office/powerpoint/2010/main" val="3902171892"/>
              </p:ext>
            </p:extLst>
          </p:nvPr>
        </p:nvGraphicFramePr>
        <p:xfrm>
          <a:off x="7476845" y="3377459"/>
          <a:ext cx="387350" cy="430213"/>
        </p:xfrm>
        <a:graphic>
          <a:graphicData uri="http://schemas.openxmlformats.org/presentationml/2006/ole">
            <mc:AlternateContent xmlns:mc="http://schemas.openxmlformats.org/markup-compatibility/2006">
              <mc:Choice xmlns:v="urn:schemas-microsoft-com:vml" Requires="v">
                <p:oleObj spid="_x0000_s24401" name="公式" r:id="rId17" imgW="114102" imgH="126780" progId="Equation.3">
                  <p:embed/>
                </p:oleObj>
              </mc:Choice>
              <mc:Fallback>
                <p:oleObj name="公式" r:id="rId17" imgW="114102" imgH="1267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76845" y="3377459"/>
                        <a:ext cx="38735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0" name="Object 29"/>
          <p:cNvGraphicFramePr>
            <a:graphicFrameLocks noChangeAspect="1"/>
          </p:cNvGraphicFramePr>
          <p:nvPr>
            <p:extLst>
              <p:ext uri="{D42A27DB-BD31-4B8C-83A1-F6EECF244321}">
                <p14:modId xmlns:p14="http://schemas.microsoft.com/office/powerpoint/2010/main" val="20761688"/>
              </p:ext>
            </p:extLst>
          </p:nvPr>
        </p:nvGraphicFramePr>
        <p:xfrm>
          <a:off x="7095845" y="3420322"/>
          <a:ext cx="430212" cy="630237"/>
        </p:xfrm>
        <a:graphic>
          <a:graphicData uri="http://schemas.openxmlformats.org/presentationml/2006/ole">
            <mc:AlternateContent xmlns:mc="http://schemas.openxmlformats.org/markup-compatibility/2006">
              <mc:Choice xmlns:v="urn:schemas-microsoft-com:vml" Requires="v">
                <p:oleObj spid="_x0000_s24402" name="公式" r:id="rId19" imgW="164957" imgH="241091" progId="Equation.3">
                  <p:embed/>
                </p:oleObj>
              </mc:Choice>
              <mc:Fallback>
                <p:oleObj name="公式" r:id="rId19" imgW="164957" imgH="241091"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95845" y="3420322"/>
                        <a:ext cx="430212" cy="630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8926" name="Group 30"/>
          <p:cNvGrpSpPr>
            <a:grpSpLocks/>
          </p:cNvGrpSpPr>
          <p:nvPr/>
        </p:nvGrpSpPr>
        <p:grpSpPr bwMode="auto">
          <a:xfrm>
            <a:off x="5719482" y="1383559"/>
            <a:ext cx="1295400" cy="1600200"/>
            <a:chOff x="3504" y="1160"/>
            <a:chExt cx="816" cy="1008"/>
          </a:xfrm>
        </p:grpSpPr>
        <p:sp>
          <p:nvSpPr>
            <p:cNvPr id="16423" name="Line 31"/>
            <p:cNvSpPr>
              <a:spLocks noChangeShapeType="1"/>
            </p:cNvSpPr>
            <p:nvPr/>
          </p:nvSpPr>
          <p:spPr bwMode="auto">
            <a:xfrm flipH="1" flipV="1">
              <a:off x="3888" y="1496"/>
              <a:ext cx="432" cy="672"/>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6424" name="Object 32"/>
            <p:cNvGraphicFramePr>
              <a:graphicFrameLocks noChangeAspect="1"/>
            </p:cNvGraphicFramePr>
            <p:nvPr/>
          </p:nvGraphicFramePr>
          <p:xfrm>
            <a:off x="3504" y="1160"/>
            <a:ext cx="456" cy="403"/>
          </p:xfrm>
          <a:graphic>
            <a:graphicData uri="http://schemas.openxmlformats.org/presentationml/2006/ole">
              <mc:AlternateContent xmlns:mc="http://schemas.openxmlformats.org/markup-compatibility/2006">
                <mc:Choice xmlns:v="urn:schemas-microsoft-com:vml" Requires="v">
                  <p:oleObj spid="_x0000_s24403" name="Equation" r:id="rId21" imgW="228501" imgH="203112" progId="Equation.DSMT4">
                    <p:embed/>
                  </p:oleObj>
                </mc:Choice>
                <mc:Fallback>
                  <p:oleObj name="Equation" r:id="rId21" imgW="228501" imgH="203112"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04" y="1160"/>
                          <a:ext cx="45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8929" name="Group 33"/>
          <p:cNvGrpSpPr>
            <a:grpSpLocks/>
          </p:cNvGrpSpPr>
          <p:nvPr/>
        </p:nvGrpSpPr>
        <p:grpSpPr bwMode="auto">
          <a:xfrm>
            <a:off x="5614707" y="1307359"/>
            <a:ext cx="1971675" cy="2443163"/>
            <a:chOff x="3431" y="1104"/>
            <a:chExt cx="1242" cy="1539"/>
          </a:xfrm>
        </p:grpSpPr>
        <p:sp>
          <p:nvSpPr>
            <p:cNvPr id="16417" name="Line 34"/>
            <p:cNvSpPr>
              <a:spLocks noChangeShapeType="1"/>
            </p:cNvSpPr>
            <p:nvPr/>
          </p:nvSpPr>
          <p:spPr bwMode="auto">
            <a:xfrm>
              <a:off x="3888" y="1493"/>
              <a:ext cx="480" cy="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18" name="Line 35"/>
            <p:cNvSpPr>
              <a:spLocks noChangeShapeType="1"/>
            </p:cNvSpPr>
            <p:nvPr/>
          </p:nvSpPr>
          <p:spPr bwMode="auto">
            <a:xfrm>
              <a:off x="3888" y="1493"/>
              <a:ext cx="0" cy="72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19" name="Line 36"/>
            <p:cNvSpPr>
              <a:spLocks noChangeShapeType="1"/>
            </p:cNvSpPr>
            <p:nvPr/>
          </p:nvSpPr>
          <p:spPr bwMode="auto">
            <a:xfrm flipV="1">
              <a:off x="4368" y="1493"/>
              <a:ext cx="0" cy="720"/>
            </a:xfrm>
            <a:prstGeom prst="line">
              <a:avLst/>
            </a:prstGeom>
            <a:noFill/>
            <a:ln w="38100">
              <a:solidFill>
                <a:srgbClr val="ED392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20" name="Line 37"/>
            <p:cNvSpPr>
              <a:spLocks noChangeShapeType="1"/>
            </p:cNvSpPr>
            <p:nvPr/>
          </p:nvSpPr>
          <p:spPr bwMode="auto">
            <a:xfrm flipH="1">
              <a:off x="3888" y="2213"/>
              <a:ext cx="480" cy="0"/>
            </a:xfrm>
            <a:prstGeom prst="line">
              <a:avLst/>
            </a:prstGeom>
            <a:noFill/>
            <a:ln w="38100">
              <a:solidFill>
                <a:srgbClr val="ED392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6421" name="Object 38"/>
            <p:cNvGraphicFramePr>
              <a:graphicFrameLocks noChangeAspect="1"/>
            </p:cNvGraphicFramePr>
            <p:nvPr/>
          </p:nvGraphicFramePr>
          <p:xfrm>
            <a:off x="3431" y="2197"/>
            <a:ext cx="516" cy="446"/>
          </p:xfrm>
          <a:graphic>
            <a:graphicData uri="http://schemas.openxmlformats.org/presentationml/2006/ole">
              <mc:AlternateContent xmlns:mc="http://schemas.openxmlformats.org/markup-compatibility/2006">
                <mc:Choice xmlns:v="urn:schemas-microsoft-com:vml" Requires="v">
                  <p:oleObj spid="_x0000_s24404" name="Equation" r:id="rId23" imgW="266584" imgH="228501" progId="Equation.DSMT4">
                    <p:embed/>
                  </p:oleObj>
                </mc:Choice>
                <mc:Fallback>
                  <p:oleObj name="Equation" r:id="rId23" imgW="266584" imgH="228501"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31" y="2197"/>
                          <a:ext cx="516"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22" name="Object 39"/>
            <p:cNvGraphicFramePr>
              <a:graphicFrameLocks noChangeAspect="1"/>
            </p:cNvGraphicFramePr>
            <p:nvPr/>
          </p:nvGraphicFramePr>
          <p:xfrm>
            <a:off x="4157" y="1104"/>
            <a:ext cx="516" cy="468"/>
          </p:xfrm>
          <a:graphic>
            <a:graphicData uri="http://schemas.openxmlformats.org/presentationml/2006/ole">
              <mc:AlternateContent xmlns:mc="http://schemas.openxmlformats.org/markup-compatibility/2006">
                <mc:Choice xmlns:v="urn:schemas-microsoft-com:vml" Requires="v">
                  <p:oleObj spid="_x0000_s24405" name="Equation" r:id="rId25" imgW="266469" imgH="241091" progId="Equation.DSMT4">
                    <p:embed/>
                  </p:oleObj>
                </mc:Choice>
                <mc:Fallback>
                  <p:oleObj name="Equation" r:id="rId25" imgW="266469" imgH="241091"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57" y="1104"/>
                          <a:ext cx="516"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08936" name="Group 40"/>
          <p:cNvGrpSpPr>
            <a:grpSpLocks/>
          </p:cNvGrpSpPr>
          <p:nvPr/>
        </p:nvGrpSpPr>
        <p:grpSpPr bwMode="auto">
          <a:xfrm>
            <a:off x="5909982" y="4637934"/>
            <a:ext cx="652463" cy="631825"/>
            <a:chOff x="3584" y="3202"/>
            <a:chExt cx="411" cy="398"/>
          </a:xfrm>
        </p:grpSpPr>
        <p:sp>
          <p:nvSpPr>
            <p:cNvPr id="16415" name="Rectangle 41"/>
            <p:cNvSpPr>
              <a:spLocks noChangeArrowheads="1"/>
            </p:cNvSpPr>
            <p:nvPr/>
          </p:nvSpPr>
          <p:spPr bwMode="auto">
            <a:xfrm>
              <a:off x="3687" y="3202"/>
              <a:ext cx="144"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6416" name="Object 42"/>
            <p:cNvGraphicFramePr>
              <a:graphicFrameLocks noChangeAspect="1"/>
            </p:cNvGraphicFramePr>
            <p:nvPr/>
          </p:nvGraphicFramePr>
          <p:xfrm>
            <a:off x="3584" y="3216"/>
            <a:ext cx="411" cy="384"/>
          </p:xfrm>
          <a:graphic>
            <a:graphicData uri="http://schemas.openxmlformats.org/presentationml/2006/ole">
              <mc:AlternateContent xmlns:mc="http://schemas.openxmlformats.org/markup-compatibility/2006">
                <mc:Choice xmlns:v="urn:schemas-microsoft-com:vml" Requires="v">
                  <p:oleObj spid="_x0000_s24406" name="Equation" r:id="rId27" imgW="190335" imgH="177646" progId="Equation.DSMT4">
                    <p:embed/>
                  </p:oleObj>
                </mc:Choice>
                <mc:Fallback>
                  <p:oleObj name="Equation" r:id="rId27" imgW="190335"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84" y="3216"/>
                          <a:ext cx="41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8939" name="Line 43"/>
          <p:cNvSpPr>
            <a:spLocks noChangeShapeType="1"/>
          </p:cNvSpPr>
          <p:nvPr/>
        </p:nvSpPr>
        <p:spPr bwMode="auto">
          <a:xfrm flipV="1">
            <a:off x="6176682" y="3059959"/>
            <a:ext cx="898525" cy="1600200"/>
          </a:xfrm>
          <a:prstGeom prst="line">
            <a:avLst/>
          </a:prstGeom>
          <a:noFill/>
          <a:ln w="12700">
            <a:solidFill>
              <a:srgbClr val="A5002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nvGrpSpPr>
          <p:cNvPr id="208940" name="Group 44"/>
          <p:cNvGrpSpPr>
            <a:grpSpLocks/>
          </p:cNvGrpSpPr>
          <p:nvPr/>
        </p:nvGrpSpPr>
        <p:grpSpPr bwMode="auto">
          <a:xfrm>
            <a:off x="7091082" y="1902672"/>
            <a:ext cx="685800" cy="1169987"/>
            <a:chOff x="4377" y="1481"/>
            <a:chExt cx="432" cy="737"/>
          </a:xfrm>
        </p:grpSpPr>
        <p:sp>
          <p:nvSpPr>
            <p:cNvPr id="16410" name="Line 45"/>
            <p:cNvSpPr>
              <a:spLocks noChangeShapeType="1"/>
            </p:cNvSpPr>
            <p:nvPr/>
          </p:nvSpPr>
          <p:spPr bwMode="auto">
            <a:xfrm flipV="1">
              <a:off x="4384" y="1481"/>
              <a:ext cx="425" cy="737"/>
            </a:xfrm>
            <a:prstGeom prst="line">
              <a:avLst/>
            </a:prstGeom>
            <a:noFill/>
            <a:ln w="38100">
              <a:solidFill>
                <a:srgbClr val="3333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11" name="Line 46"/>
            <p:cNvSpPr>
              <a:spLocks noChangeShapeType="1"/>
            </p:cNvSpPr>
            <p:nvPr/>
          </p:nvSpPr>
          <p:spPr bwMode="auto">
            <a:xfrm flipH="1">
              <a:off x="4377" y="1492"/>
              <a:ext cx="432" cy="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12" name="Line 47"/>
            <p:cNvSpPr>
              <a:spLocks noChangeShapeType="1"/>
            </p:cNvSpPr>
            <p:nvPr/>
          </p:nvSpPr>
          <p:spPr bwMode="auto">
            <a:xfrm flipH="1">
              <a:off x="4809" y="1492"/>
              <a:ext cx="0" cy="72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13" name="Line 48"/>
            <p:cNvSpPr>
              <a:spLocks noChangeShapeType="1"/>
            </p:cNvSpPr>
            <p:nvPr/>
          </p:nvSpPr>
          <p:spPr bwMode="auto">
            <a:xfrm flipH="1" flipV="1">
              <a:off x="4377" y="1492"/>
              <a:ext cx="0" cy="720"/>
            </a:xfrm>
            <a:prstGeom prst="line">
              <a:avLst/>
            </a:prstGeom>
            <a:noFill/>
            <a:ln w="38100">
              <a:solidFill>
                <a:srgbClr val="3333FF"/>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6414" name="Line 49"/>
            <p:cNvSpPr>
              <a:spLocks noChangeShapeType="1"/>
            </p:cNvSpPr>
            <p:nvPr/>
          </p:nvSpPr>
          <p:spPr bwMode="auto">
            <a:xfrm>
              <a:off x="4377" y="2212"/>
              <a:ext cx="432" cy="0"/>
            </a:xfrm>
            <a:prstGeom prst="line">
              <a:avLst/>
            </a:prstGeom>
            <a:noFill/>
            <a:ln w="38100">
              <a:solidFill>
                <a:srgbClr val="3333FF"/>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208946" name="Group 50"/>
          <p:cNvGrpSpPr>
            <a:grpSpLocks/>
          </p:cNvGrpSpPr>
          <p:nvPr/>
        </p:nvGrpSpPr>
        <p:grpSpPr bwMode="auto">
          <a:xfrm>
            <a:off x="7781645" y="4637934"/>
            <a:ext cx="652462" cy="631825"/>
            <a:chOff x="3584" y="3202"/>
            <a:chExt cx="411" cy="398"/>
          </a:xfrm>
        </p:grpSpPr>
        <p:sp>
          <p:nvSpPr>
            <p:cNvPr id="16408" name="Rectangle 51"/>
            <p:cNvSpPr>
              <a:spLocks noChangeArrowheads="1"/>
            </p:cNvSpPr>
            <p:nvPr/>
          </p:nvSpPr>
          <p:spPr bwMode="auto">
            <a:xfrm>
              <a:off x="3687" y="3202"/>
              <a:ext cx="144"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6409" name="Object 52"/>
            <p:cNvGraphicFramePr>
              <a:graphicFrameLocks noChangeAspect="1"/>
            </p:cNvGraphicFramePr>
            <p:nvPr/>
          </p:nvGraphicFramePr>
          <p:xfrm>
            <a:off x="3584" y="3216"/>
            <a:ext cx="411" cy="384"/>
          </p:xfrm>
          <a:graphic>
            <a:graphicData uri="http://schemas.openxmlformats.org/presentationml/2006/ole">
              <mc:AlternateContent xmlns:mc="http://schemas.openxmlformats.org/markup-compatibility/2006">
                <mc:Choice xmlns:v="urn:schemas-microsoft-com:vml" Requires="v">
                  <p:oleObj spid="_x0000_s24407" name="Equation" r:id="rId29" imgW="190335" imgH="177646" progId="Equation.DSMT4">
                    <p:embed/>
                  </p:oleObj>
                </mc:Choice>
                <mc:Fallback>
                  <p:oleObj name="Equation" r:id="rId29" imgW="190335"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84" y="3216"/>
                          <a:ext cx="411"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8949" name="Object 53"/>
          <p:cNvGraphicFramePr>
            <a:graphicFrameLocks noChangeAspect="1"/>
          </p:cNvGraphicFramePr>
          <p:nvPr>
            <p:extLst>
              <p:ext uri="{D42A27DB-BD31-4B8C-83A1-F6EECF244321}">
                <p14:modId xmlns:p14="http://schemas.microsoft.com/office/powerpoint/2010/main" val="2540491184"/>
              </p:ext>
            </p:extLst>
          </p:nvPr>
        </p:nvGraphicFramePr>
        <p:xfrm>
          <a:off x="4873479" y="5828559"/>
          <a:ext cx="3644900" cy="709613"/>
        </p:xfrm>
        <a:graphic>
          <a:graphicData uri="http://schemas.openxmlformats.org/presentationml/2006/ole">
            <mc:AlternateContent xmlns:mc="http://schemas.openxmlformats.org/markup-compatibility/2006">
              <mc:Choice xmlns:v="urn:schemas-microsoft-com:vml" Requires="v">
                <p:oleObj spid="_x0000_s24408" name="Equation" r:id="rId30" imgW="1231366" imgH="241195" progId="Equation.DSMT4">
                  <p:embed/>
                </p:oleObj>
              </mc:Choice>
              <mc:Fallback>
                <p:oleObj name="Equation" r:id="rId30" imgW="1231366" imgH="241195"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73479" y="5828559"/>
                        <a:ext cx="36449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83066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8946"/>
                                        </p:tgtEl>
                                        <p:attrNameLst>
                                          <p:attrName>style.visibility</p:attrName>
                                        </p:attrNameLst>
                                      </p:cBhvr>
                                      <p:to>
                                        <p:strVal val="visible"/>
                                      </p:to>
                                    </p:set>
                                    <p:animEffect transition="in" filter="blinds(horizontal)">
                                      <p:cBhvr>
                                        <p:cTn id="7" dur="500"/>
                                        <p:tgtEl>
                                          <p:spTgt spid="208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8923"/>
                                        </p:tgtEl>
                                        <p:attrNameLst>
                                          <p:attrName>style.visibility</p:attrName>
                                        </p:attrNameLst>
                                      </p:cBhvr>
                                      <p:to>
                                        <p:strVal val="visible"/>
                                      </p:to>
                                    </p:set>
                                    <p:animEffect transition="in" filter="blinds(horizontal)">
                                      <p:cBhvr>
                                        <p:cTn id="12" dur="500"/>
                                        <p:tgtEl>
                                          <p:spTgt spid="2089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08926"/>
                                        </p:tgtEl>
                                        <p:attrNameLst>
                                          <p:attrName>style.visibility</p:attrName>
                                        </p:attrNameLst>
                                      </p:cBhvr>
                                      <p:to>
                                        <p:strVal val="visible"/>
                                      </p:to>
                                    </p:set>
                                    <p:animEffect transition="in" filter="blinds(horizontal)">
                                      <p:cBhvr>
                                        <p:cTn id="17" dur="500"/>
                                        <p:tgtEl>
                                          <p:spTgt spid="2089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08929"/>
                                        </p:tgtEl>
                                        <p:attrNameLst>
                                          <p:attrName>style.visibility</p:attrName>
                                        </p:attrNameLst>
                                      </p:cBhvr>
                                      <p:to>
                                        <p:strVal val="visible"/>
                                      </p:to>
                                    </p:set>
                                    <p:animEffect transition="in" filter="blinds(horizontal)">
                                      <p:cBhvr>
                                        <p:cTn id="22" dur="500"/>
                                        <p:tgtEl>
                                          <p:spTgt spid="2089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08936"/>
                                        </p:tgtEl>
                                        <p:attrNameLst>
                                          <p:attrName>style.visibility</p:attrName>
                                        </p:attrNameLst>
                                      </p:cBhvr>
                                      <p:to>
                                        <p:strVal val="visible"/>
                                      </p:to>
                                    </p:set>
                                    <p:animEffect transition="in" filter="blinds(horizontal)">
                                      <p:cBhvr>
                                        <p:cTn id="27" dur="500"/>
                                        <p:tgtEl>
                                          <p:spTgt spid="2089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8939"/>
                                        </p:tgtEl>
                                        <p:attrNameLst>
                                          <p:attrName>style.visibility</p:attrName>
                                        </p:attrNameLst>
                                      </p:cBhvr>
                                      <p:to>
                                        <p:strVal val="visible"/>
                                      </p:to>
                                    </p:set>
                                    <p:animEffect transition="in" filter="blinds(horizontal)">
                                      <p:cBhvr>
                                        <p:cTn id="32" dur="500"/>
                                        <p:tgtEl>
                                          <p:spTgt spid="2089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08940"/>
                                        </p:tgtEl>
                                        <p:attrNameLst>
                                          <p:attrName>style.visibility</p:attrName>
                                        </p:attrNameLst>
                                      </p:cBhvr>
                                      <p:to>
                                        <p:strVal val="visible"/>
                                      </p:to>
                                    </p:set>
                                    <p:animEffect transition="in" filter="blinds(horizontal)">
                                      <p:cBhvr>
                                        <p:cTn id="37" dur="500"/>
                                        <p:tgtEl>
                                          <p:spTgt spid="2089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208912"/>
                                        </p:tgtEl>
                                        <p:attrNameLst>
                                          <p:attrName>style.visibility</p:attrName>
                                        </p:attrNameLst>
                                      </p:cBhvr>
                                      <p:to>
                                        <p:strVal val="visible"/>
                                      </p:to>
                                    </p:set>
                                    <p:animEffect transition="in" filter="blinds(vertical)">
                                      <p:cBhvr>
                                        <p:cTn id="42" dur="500"/>
                                        <p:tgtEl>
                                          <p:spTgt spid="208912"/>
                                        </p:tgtEl>
                                      </p:cBhvr>
                                    </p:animEffect>
                                  </p:childTnLst>
                                </p:cTn>
                              </p:par>
                            </p:childTnLst>
                          </p:cTn>
                        </p:par>
                        <p:par>
                          <p:cTn id="43" fill="hold" nodeType="withGroup">
                            <p:stCondLst>
                              <p:cond delay="500"/>
                            </p:stCondLst>
                            <p:childTnLst>
                              <p:par>
                                <p:cTn id="44" presetID="3" presetClass="entr" presetSubtype="5" fill="hold" nodeType="afterEffect">
                                  <p:stCondLst>
                                    <p:cond delay="0"/>
                                  </p:stCondLst>
                                  <p:childTnLst>
                                    <p:set>
                                      <p:cBhvr>
                                        <p:cTn id="45" dur="1" fill="hold">
                                          <p:stCondLst>
                                            <p:cond delay="0"/>
                                          </p:stCondLst>
                                        </p:cTn>
                                        <p:tgtEl>
                                          <p:spTgt spid="208919"/>
                                        </p:tgtEl>
                                        <p:attrNameLst>
                                          <p:attrName>style.visibility</p:attrName>
                                        </p:attrNameLst>
                                      </p:cBhvr>
                                      <p:to>
                                        <p:strVal val="visible"/>
                                      </p:to>
                                    </p:set>
                                    <p:animEffect transition="in" filter="blinds(vertical)">
                                      <p:cBhvr>
                                        <p:cTn id="46" dur="500"/>
                                        <p:tgtEl>
                                          <p:spTgt spid="208919"/>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08911"/>
                                        </p:tgtEl>
                                        <p:attrNameLst>
                                          <p:attrName>style.visibility</p:attrName>
                                        </p:attrNameLst>
                                      </p:cBhvr>
                                      <p:to>
                                        <p:strVal val="visible"/>
                                      </p:to>
                                    </p:set>
                                    <p:animEffect transition="in" filter="box(in)">
                                      <p:cBhvr>
                                        <p:cTn id="51" dur="500"/>
                                        <p:tgtEl>
                                          <p:spTgt spid="2089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5" fill="hold" nodeType="clickEffect">
                                  <p:stCondLst>
                                    <p:cond delay="0"/>
                                  </p:stCondLst>
                                  <p:childTnLst>
                                    <p:set>
                                      <p:cBhvr>
                                        <p:cTn id="55" dur="1" fill="hold">
                                          <p:stCondLst>
                                            <p:cond delay="0"/>
                                          </p:stCondLst>
                                        </p:cTn>
                                        <p:tgtEl>
                                          <p:spTgt spid="208913"/>
                                        </p:tgtEl>
                                        <p:attrNameLst>
                                          <p:attrName>style.visibility</p:attrName>
                                        </p:attrNameLst>
                                      </p:cBhvr>
                                      <p:to>
                                        <p:strVal val="visible"/>
                                      </p:to>
                                    </p:set>
                                    <p:animEffect transition="in" filter="blinds(vertical)">
                                      <p:cBhvr>
                                        <p:cTn id="56" dur="500"/>
                                        <p:tgtEl>
                                          <p:spTgt spid="2089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5" fill="hold" nodeType="clickEffect">
                                  <p:stCondLst>
                                    <p:cond delay="0"/>
                                  </p:stCondLst>
                                  <p:childTnLst>
                                    <p:set>
                                      <p:cBhvr>
                                        <p:cTn id="60" dur="1" fill="hold">
                                          <p:stCondLst>
                                            <p:cond delay="0"/>
                                          </p:stCondLst>
                                        </p:cTn>
                                        <p:tgtEl>
                                          <p:spTgt spid="208914"/>
                                        </p:tgtEl>
                                        <p:attrNameLst>
                                          <p:attrName>style.visibility</p:attrName>
                                        </p:attrNameLst>
                                      </p:cBhvr>
                                      <p:to>
                                        <p:strVal val="visible"/>
                                      </p:to>
                                    </p:set>
                                    <p:animEffect transition="in" filter="blinds(vertical)">
                                      <p:cBhvr>
                                        <p:cTn id="61" dur="500"/>
                                        <p:tgtEl>
                                          <p:spTgt spid="20891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208915"/>
                                        </p:tgtEl>
                                        <p:attrNameLst>
                                          <p:attrName>style.visibility</p:attrName>
                                        </p:attrNameLst>
                                      </p:cBhvr>
                                      <p:to>
                                        <p:strVal val="visible"/>
                                      </p:to>
                                    </p:set>
                                    <p:animEffect transition="in" filter="blinds(horizontal)">
                                      <p:cBhvr>
                                        <p:cTn id="66" dur="500"/>
                                        <p:tgtEl>
                                          <p:spTgt spid="20891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5" fill="hold" nodeType="clickEffect">
                                  <p:stCondLst>
                                    <p:cond delay="0"/>
                                  </p:stCondLst>
                                  <p:childTnLst>
                                    <p:set>
                                      <p:cBhvr>
                                        <p:cTn id="70" dur="1" fill="hold">
                                          <p:stCondLst>
                                            <p:cond delay="0"/>
                                          </p:stCondLst>
                                        </p:cTn>
                                        <p:tgtEl>
                                          <p:spTgt spid="208918"/>
                                        </p:tgtEl>
                                        <p:attrNameLst>
                                          <p:attrName>style.visibility</p:attrName>
                                        </p:attrNameLst>
                                      </p:cBhvr>
                                      <p:to>
                                        <p:strVal val="visible"/>
                                      </p:to>
                                    </p:set>
                                    <p:animEffect transition="in" filter="blinds(vertical)">
                                      <p:cBhvr>
                                        <p:cTn id="71" dur="500"/>
                                        <p:tgtEl>
                                          <p:spTgt spid="20891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5" fill="hold" nodeType="clickEffect">
                                  <p:stCondLst>
                                    <p:cond delay="0"/>
                                  </p:stCondLst>
                                  <p:childTnLst>
                                    <p:set>
                                      <p:cBhvr>
                                        <p:cTn id="75" dur="1" fill="hold">
                                          <p:stCondLst>
                                            <p:cond delay="0"/>
                                          </p:stCondLst>
                                        </p:cTn>
                                        <p:tgtEl>
                                          <p:spTgt spid="208949"/>
                                        </p:tgtEl>
                                        <p:attrNameLst>
                                          <p:attrName>style.visibility</p:attrName>
                                        </p:attrNameLst>
                                      </p:cBhvr>
                                      <p:to>
                                        <p:strVal val="visible"/>
                                      </p:to>
                                    </p:set>
                                    <p:animEffect transition="in" filter="blinds(vertical)">
                                      <p:cBhvr>
                                        <p:cTn id="76" dur="500"/>
                                        <p:tgtEl>
                                          <p:spTgt spid="208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11" grpId="0" animBg="1"/>
      <p:bldP spid="208923" grpId="0" animBg="1"/>
      <p:bldP spid="2089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6"/>
          <p:cNvGrpSpPr>
            <a:grpSpLocks/>
          </p:cNvGrpSpPr>
          <p:nvPr/>
        </p:nvGrpSpPr>
        <p:grpSpPr bwMode="auto">
          <a:xfrm>
            <a:off x="5409276" y="116632"/>
            <a:ext cx="3816350" cy="4368800"/>
            <a:chOff x="3312" y="320"/>
            <a:chExt cx="2404" cy="2752"/>
          </a:xfrm>
        </p:grpSpPr>
        <p:sp>
          <p:nvSpPr>
            <p:cNvPr id="17423" name="Rectangle 7"/>
            <p:cNvSpPr>
              <a:spLocks noChangeArrowheads="1"/>
            </p:cNvSpPr>
            <p:nvPr/>
          </p:nvSpPr>
          <p:spPr bwMode="auto">
            <a:xfrm>
              <a:off x="3312" y="336"/>
              <a:ext cx="2314" cy="2704"/>
            </a:xfrm>
            <a:prstGeom prst="rect">
              <a:avLst/>
            </a:prstGeom>
            <a:solidFill>
              <a:schemeClr val="bg1"/>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7424" name="Line 8"/>
            <p:cNvSpPr>
              <a:spLocks noChangeShapeType="1"/>
            </p:cNvSpPr>
            <p:nvPr/>
          </p:nvSpPr>
          <p:spPr bwMode="auto">
            <a:xfrm flipV="1">
              <a:off x="4368" y="462"/>
              <a:ext cx="12" cy="226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25" name="Line 9"/>
            <p:cNvSpPr>
              <a:spLocks noChangeShapeType="1"/>
            </p:cNvSpPr>
            <p:nvPr/>
          </p:nvSpPr>
          <p:spPr bwMode="auto">
            <a:xfrm>
              <a:off x="5036" y="2720"/>
              <a:ext cx="480"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26" name="Rectangle 10"/>
            <p:cNvSpPr>
              <a:spLocks noChangeArrowheads="1"/>
            </p:cNvSpPr>
            <p:nvPr/>
          </p:nvSpPr>
          <p:spPr bwMode="auto">
            <a:xfrm>
              <a:off x="3629" y="2706"/>
              <a:ext cx="1519" cy="46"/>
            </a:xfrm>
            <a:prstGeom prst="rect">
              <a:avLst/>
            </a:prstGeom>
            <a:solidFill>
              <a:srgbClr val="DC6B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7427" name="Oval 11"/>
            <p:cNvSpPr>
              <a:spLocks noChangeArrowheads="1"/>
            </p:cNvSpPr>
            <p:nvPr/>
          </p:nvSpPr>
          <p:spPr bwMode="auto">
            <a:xfrm>
              <a:off x="4320" y="1672"/>
              <a:ext cx="48" cy="48"/>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7428" name="Text Box 12"/>
            <p:cNvSpPr txBox="1">
              <a:spLocks noChangeArrowheads="1"/>
            </p:cNvSpPr>
            <p:nvPr/>
          </p:nvSpPr>
          <p:spPr bwMode="auto">
            <a:xfrm>
              <a:off x="4464" y="1384"/>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sz="3200" i="1" smtClean="0">
                  <a:solidFill>
                    <a:srgbClr val="A50021"/>
                  </a:solidFill>
                </a:rPr>
                <a:t>P</a:t>
              </a:r>
            </a:p>
          </p:txBody>
        </p:sp>
        <p:sp>
          <p:nvSpPr>
            <p:cNvPr id="17429" name="Text Box 13"/>
            <p:cNvSpPr txBox="1">
              <a:spLocks noChangeArrowheads="1"/>
            </p:cNvSpPr>
            <p:nvPr/>
          </p:nvSpPr>
          <p:spPr bwMode="auto">
            <a:xfrm>
              <a:off x="4224" y="272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z="2400" i="1" smtClean="0"/>
                <a:t>0</a:t>
              </a:r>
            </a:p>
          </p:txBody>
        </p:sp>
        <p:sp>
          <p:nvSpPr>
            <p:cNvPr id="17430" name="Text Box 14"/>
            <p:cNvSpPr txBox="1">
              <a:spLocks noChangeArrowheads="1"/>
            </p:cNvSpPr>
            <p:nvPr/>
          </p:nvSpPr>
          <p:spPr bwMode="auto">
            <a:xfrm>
              <a:off x="5284" y="2434"/>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i="1" smtClean="0"/>
                <a:t>x</a:t>
              </a:r>
            </a:p>
          </p:txBody>
        </p:sp>
        <p:sp>
          <p:nvSpPr>
            <p:cNvPr id="17431" name="Text Box 15"/>
            <p:cNvSpPr txBox="1">
              <a:spLocks noChangeArrowheads="1"/>
            </p:cNvSpPr>
            <p:nvPr/>
          </p:nvSpPr>
          <p:spPr bwMode="auto">
            <a:xfrm>
              <a:off x="4425" y="320"/>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sz="3200" i="1" smtClean="0"/>
                <a:t>y</a:t>
              </a:r>
            </a:p>
          </p:txBody>
        </p:sp>
        <p:sp>
          <p:nvSpPr>
            <p:cNvPr id="17432" name="Line 16"/>
            <p:cNvSpPr>
              <a:spLocks noChangeShapeType="1"/>
            </p:cNvSpPr>
            <p:nvPr/>
          </p:nvSpPr>
          <p:spPr bwMode="auto">
            <a:xfrm flipH="1" flipV="1">
              <a:off x="4368" y="1720"/>
              <a:ext cx="624" cy="1008"/>
            </a:xfrm>
            <a:prstGeom prst="line">
              <a:avLst/>
            </a:prstGeom>
            <a:noFill/>
            <a:ln w="12700">
              <a:solidFill>
                <a:srgbClr val="A5002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7433" name="Object 17"/>
            <p:cNvGraphicFramePr>
              <a:graphicFrameLocks noChangeAspect="1"/>
            </p:cNvGraphicFramePr>
            <p:nvPr/>
          </p:nvGraphicFramePr>
          <p:xfrm>
            <a:off x="4608" y="1912"/>
            <a:ext cx="244" cy="271"/>
          </p:xfrm>
          <a:graphic>
            <a:graphicData uri="http://schemas.openxmlformats.org/presentationml/2006/ole">
              <mc:AlternateContent xmlns:mc="http://schemas.openxmlformats.org/markup-compatibility/2006">
                <mc:Choice xmlns:v="urn:schemas-microsoft-com:vml" Requires="v">
                  <p:oleObj spid="_x0000_s25510" name="公式" r:id="rId3" imgW="114102" imgH="126780" progId="Equation.3">
                    <p:embed/>
                  </p:oleObj>
                </mc:Choice>
                <mc:Fallback>
                  <p:oleObj name="公式" r:id="rId3" imgW="114102" imgH="1267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912"/>
                          <a:ext cx="244"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34" name="Object 18"/>
            <p:cNvGraphicFramePr>
              <a:graphicFrameLocks noChangeAspect="1"/>
            </p:cNvGraphicFramePr>
            <p:nvPr/>
          </p:nvGraphicFramePr>
          <p:xfrm>
            <a:off x="4368" y="1939"/>
            <a:ext cx="271" cy="397"/>
          </p:xfrm>
          <a:graphic>
            <a:graphicData uri="http://schemas.openxmlformats.org/presentationml/2006/ole">
              <mc:AlternateContent xmlns:mc="http://schemas.openxmlformats.org/markup-compatibility/2006">
                <mc:Choice xmlns:v="urn:schemas-microsoft-com:vml" Requires="v">
                  <p:oleObj spid="_x0000_s25511" name="公式" r:id="rId5" imgW="164957" imgH="241091" progId="Equation.3">
                    <p:embed/>
                  </p:oleObj>
                </mc:Choice>
                <mc:Fallback>
                  <p:oleObj name="公式" r:id="rId5" imgW="164957"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1939"/>
                          <a:ext cx="271"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5" name="Line 19"/>
            <p:cNvSpPr>
              <a:spLocks noChangeShapeType="1"/>
            </p:cNvSpPr>
            <p:nvPr/>
          </p:nvSpPr>
          <p:spPr bwMode="auto">
            <a:xfrm flipH="1" flipV="1">
              <a:off x="3888" y="1000"/>
              <a:ext cx="432" cy="672"/>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7436" name="Object 20"/>
            <p:cNvGraphicFramePr>
              <a:graphicFrameLocks noChangeAspect="1"/>
            </p:cNvGraphicFramePr>
            <p:nvPr/>
          </p:nvGraphicFramePr>
          <p:xfrm>
            <a:off x="3504" y="664"/>
            <a:ext cx="456" cy="403"/>
          </p:xfrm>
          <a:graphic>
            <a:graphicData uri="http://schemas.openxmlformats.org/presentationml/2006/ole">
              <mc:AlternateContent xmlns:mc="http://schemas.openxmlformats.org/markup-compatibility/2006">
                <mc:Choice xmlns:v="urn:schemas-microsoft-com:vml" Requires="v">
                  <p:oleObj spid="_x0000_s25512" name="Equation" r:id="rId7" imgW="228501" imgH="203112" progId="Equation.DSMT4">
                    <p:embed/>
                  </p:oleObj>
                </mc:Choice>
                <mc:Fallback>
                  <p:oleObj name="Equation" r:id="rId7" imgW="228501" imgH="20311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4" y="664"/>
                          <a:ext cx="45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37" name="Line 21"/>
            <p:cNvSpPr>
              <a:spLocks noChangeShapeType="1"/>
            </p:cNvSpPr>
            <p:nvPr/>
          </p:nvSpPr>
          <p:spPr bwMode="auto">
            <a:xfrm>
              <a:off x="3888" y="997"/>
              <a:ext cx="480" cy="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38" name="Line 22"/>
            <p:cNvSpPr>
              <a:spLocks noChangeShapeType="1"/>
            </p:cNvSpPr>
            <p:nvPr/>
          </p:nvSpPr>
          <p:spPr bwMode="auto">
            <a:xfrm>
              <a:off x="3888" y="997"/>
              <a:ext cx="0" cy="72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39" name="Line 23"/>
            <p:cNvSpPr>
              <a:spLocks noChangeShapeType="1"/>
            </p:cNvSpPr>
            <p:nvPr/>
          </p:nvSpPr>
          <p:spPr bwMode="auto">
            <a:xfrm flipV="1">
              <a:off x="4368" y="997"/>
              <a:ext cx="0" cy="720"/>
            </a:xfrm>
            <a:prstGeom prst="line">
              <a:avLst/>
            </a:prstGeom>
            <a:noFill/>
            <a:ln w="38100">
              <a:solidFill>
                <a:srgbClr val="ED392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40" name="Line 24"/>
            <p:cNvSpPr>
              <a:spLocks noChangeShapeType="1"/>
            </p:cNvSpPr>
            <p:nvPr/>
          </p:nvSpPr>
          <p:spPr bwMode="auto">
            <a:xfrm flipH="1">
              <a:off x="3888" y="1717"/>
              <a:ext cx="480" cy="0"/>
            </a:xfrm>
            <a:prstGeom prst="line">
              <a:avLst/>
            </a:prstGeom>
            <a:noFill/>
            <a:ln w="38100">
              <a:solidFill>
                <a:srgbClr val="ED392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7441" name="Object 25"/>
            <p:cNvGraphicFramePr>
              <a:graphicFrameLocks noChangeAspect="1"/>
            </p:cNvGraphicFramePr>
            <p:nvPr/>
          </p:nvGraphicFramePr>
          <p:xfrm>
            <a:off x="3431" y="1701"/>
            <a:ext cx="516" cy="446"/>
          </p:xfrm>
          <a:graphic>
            <a:graphicData uri="http://schemas.openxmlformats.org/presentationml/2006/ole">
              <mc:AlternateContent xmlns:mc="http://schemas.openxmlformats.org/markup-compatibility/2006">
                <mc:Choice xmlns:v="urn:schemas-microsoft-com:vml" Requires="v">
                  <p:oleObj spid="_x0000_s25513" name="Equation" r:id="rId9" imgW="266584" imgH="228501" progId="Equation.DSMT4">
                    <p:embed/>
                  </p:oleObj>
                </mc:Choice>
                <mc:Fallback>
                  <p:oleObj name="Equation" r:id="rId9" imgW="266584"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1" y="1701"/>
                          <a:ext cx="516"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2" name="Object 26"/>
            <p:cNvGraphicFramePr>
              <a:graphicFrameLocks noChangeAspect="1"/>
            </p:cNvGraphicFramePr>
            <p:nvPr/>
          </p:nvGraphicFramePr>
          <p:xfrm>
            <a:off x="4157" y="608"/>
            <a:ext cx="516" cy="468"/>
          </p:xfrm>
          <a:graphic>
            <a:graphicData uri="http://schemas.openxmlformats.org/presentationml/2006/ole">
              <mc:AlternateContent xmlns:mc="http://schemas.openxmlformats.org/markup-compatibility/2006">
                <mc:Choice xmlns:v="urn:schemas-microsoft-com:vml" Requires="v">
                  <p:oleObj spid="_x0000_s25514" name="Equation" r:id="rId11" imgW="266469" imgH="241091" progId="Equation.DSMT4">
                    <p:embed/>
                  </p:oleObj>
                </mc:Choice>
                <mc:Fallback>
                  <p:oleObj name="Equation" r:id="rId11" imgW="266469" imgH="24109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7" y="608"/>
                          <a:ext cx="516"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43" name="Rectangle 27"/>
            <p:cNvSpPr>
              <a:spLocks noChangeArrowheads="1"/>
            </p:cNvSpPr>
            <p:nvPr/>
          </p:nvSpPr>
          <p:spPr bwMode="auto">
            <a:xfrm>
              <a:off x="3724" y="2706"/>
              <a:ext cx="144"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7444" name="Object 28"/>
            <p:cNvGraphicFramePr>
              <a:graphicFrameLocks noChangeAspect="1"/>
            </p:cNvGraphicFramePr>
            <p:nvPr/>
          </p:nvGraphicFramePr>
          <p:xfrm>
            <a:off x="3648" y="2758"/>
            <a:ext cx="336" cy="314"/>
          </p:xfrm>
          <a:graphic>
            <a:graphicData uri="http://schemas.openxmlformats.org/presentationml/2006/ole">
              <mc:AlternateContent xmlns:mc="http://schemas.openxmlformats.org/markup-compatibility/2006">
                <mc:Choice xmlns:v="urn:schemas-microsoft-com:vml" Requires="v">
                  <p:oleObj spid="_x0000_s25515" name="Equation" r:id="rId13" imgW="190335" imgH="177646" progId="Equation.DSMT4">
                    <p:embed/>
                  </p:oleObj>
                </mc:Choice>
                <mc:Fallback>
                  <p:oleObj name="Equation" r:id="rId13" imgW="190335" imgH="177646"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8" y="2758"/>
                          <a:ext cx="336"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45" name="Line 29"/>
            <p:cNvSpPr>
              <a:spLocks noChangeShapeType="1"/>
            </p:cNvSpPr>
            <p:nvPr/>
          </p:nvSpPr>
          <p:spPr bwMode="auto">
            <a:xfrm flipV="1">
              <a:off x="3793" y="1698"/>
              <a:ext cx="566" cy="1008"/>
            </a:xfrm>
            <a:prstGeom prst="line">
              <a:avLst/>
            </a:prstGeom>
            <a:noFill/>
            <a:ln w="12700">
              <a:solidFill>
                <a:srgbClr val="A5002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46" name="Line 30"/>
            <p:cNvSpPr>
              <a:spLocks noChangeShapeType="1"/>
            </p:cNvSpPr>
            <p:nvPr/>
          </p:nvSpPr>
          <p:spPr bwMode="auto">
            <a:xfrm flipV="1">
              <a:off x="4368" y="985"/>
              <a:ext cx="441" cy="735"/>
            </a:xfrm>
            <a:prstGeom prst="line">
              <a:avLst/>
            </a:prstGeom>
            <a:noFill/>
            <a:ln w="38100">
              <a:solidFill>
                <a:srgbClr val="3333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47" name="Line 31"/>
            <p:cNvSpPr>
              <a:spLocks noChangeShapeType="1"/>
            </p:cNvSpPr>
            <p:nvPr/>
          </p:nvSpPr>
          <p:spPr bwMode="auto">
            <a:xfrm flipH="1">
              <a:off x="4377" y="996"/>
              <a:ext cx="432" cy="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48" name="Line 32"/>
            <p:cNvSpPr>
              <a:spLocks noChangeShapeType="1"/>
            </p:cNvSpPr>
            <p:nvPr/>
          </p:nvSpPr>
          <p:spPr bwMode="auto">
            <a:xfrm flipH="1">
              <a:off x="4809" y="996"/>
              <a:ext cx="0" cy="72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49" name="Line 33"/>
            <p:cNvSpPr>
              <a:spLocks noChangeShapeType="1"/>
            </p:cNvSpPr>
            <p:nvPr/>
          </p:nvSpPr>
          <p:spPr bwMode="auto">
            <a:xfrm flipH="1" flipV="1">
              <a:off x="4377" y="996"/>
              <a:ext cx="0" cy="720"/>
            </a:xfrm>
            <a:prstGeom prst="line">
              <a:avLst/>
            </a:prstGeom>
            <a:noFill/>
            <a:ln w="38100">
              <a:solidFill>
                <a:srgbClr val="3333FF"/>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50" name="Line 34"/>
            <p:cNvSpPr>
              <a:spLocks noChangeShapeType="1"/>
            </p:cNvSpPr>
            <p:nvPr/>
          </p:nvSpPr>
          <p:spPr bwMode="auto">
            <a:xfrm>
              <a:off x="4377" y="1716"/>
              <a:ext cx="432" cy="0"/>
            </a:xfrm>
            <a:prstGeom prst="line">
              <a:avLst/>
            </a:prstGeom>
            <a:noFill/>
            <a:ln w="38100">
              <a:solidFill>
                <a:srgbClr val="3333FF"/>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51" name="Rectangle 35"/>
            <p:cNvSpPr>
              <a:spLocks noChangeArrowheads="1"/>
            </p:cNvSpPr>
            <p:nvPr/>
          </p:nvSpPr>
          <p:spPr bwMode="auto">
            <a:xfrm>
              <a:off x="4903" y="2706"/>
              <a:ext cx="144"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7452" name="Object 36"/>
            <p:cNvGraphicFramePr>
              <a:graphicFrameLocks noChangeAspect="1"/>
            </p:cNvGraphicFramePr>
            <p:nvPr/>
          </p:nvGraphicFramePr>
          <p:xfrm>
            <a:off x="4800" y="2758"/>
            <a:ext cx="336" cy="314"/>
          </p:xfrm>
          <a:graphic>
            <a:graphicData uri="http://schemas.openxmlformats.org/presentationml/2006/ole">
              <mc:AlternateContent xmlns:mc="http://schemas.openxmlformats.org/markup-compatibility/2006">
                <mc:Choice xmlns:v="urn:schemas-microsoft-com:vml" Requires="v">
                  <p:oleObj spid="_x0000_s25516" name="Equation" r:id="rId15" imgW="190335" imgH="177646" progId="Equation.DSMT4">
                    <p:embed/>
                  </p:oleObj>
                </mc:Choice>
                <mc:Fallback>
                  <p:oleObj name="Equation" r:id="rId15" imgW="190335" imgH="177646"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0" y="2758"/>
                          <a:ext cx="336"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53" name="Line 37"/>
            <p:cNvSpPr>
              <a:spLocks noChangeShapeType="1"/>
            </p:cNvSpPr>
            <p:nvPr/>
          </p:nvSpPr>
          <p:spPr bwMode="auto">
            <a:xfrm flipH="1">
              <a:off x="3648" y="1680"/>
              <a:ext cx="720" cy="1008"/>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7454" name="Freeform 38"/>
            <p:cNvSpPr>
              <a:spLocks/>
            </p:cNvSpPr>
            <p:nvPr/>
          </p:nvSpPr>
          <p:spPr bwMode="auto">
            <a:xfrm>
              <a:off x="4128" y="2016"/>
              <a:ext cx="240" cy="104"/>
            </a:xfrm>
            <a:custGeom>
              <a:avLst/>
              <a:gdLst>
                <a:gd name="T0" fmla="*/ 240 w 240"/>
                <a:gd name="T1" fmla="*/ 96 h 104"/>
                <a:gd name="T2" fmla="*/ 88 w 240"/>
                <a:gd name="T3" fmla="*/ 88 h 104"/>
                <a:gd name="T4" fmla="*/ 0 w 240"/>
                <a:gd name="T5" fmla="*/ 0 h 104"/>
                <a:gd name="T6" fmla="*/ 0 60000 65536"/>
                <a:gd name="T7" fmla="*/ 0 60000 65536"/>
                <a:gd name="T8" fmla="*/ 0 60000 65536"/>
              </a:gdLst>
              <a:ahLst/>
              <a:cxnLst>
                <a:cxn ang="T6">
                  <a:pos x="T0" y="T1"/>
                </a:cxn>
                <a:cxn ang="T7">
                  <a:pos x="T2" y="T3"/>
                </a:cxn>
                <a:cxn ang="T8">
                  <a:pos x="T4" y="T5"/>
                </a:cxn>
              </a:cxnLst>
              <a:rect l="0" t="0" r="r" b="b"/>
              <a:pathLst>
                <a:path w="240" h="104">
                  <a:moveTo>
                    <a:pt x="240" y="96"/>
                  </a:moveTo>
                  <a:cubicBezTo>
                    <a:pt x="215" y="95"/>
                    <a:pt x="128" y="104"/>
                    <a:pt x="88" y="88"/>
                  </a:cubicBezTo>
                  <a:cubicBezTo>
                    <a:pt x="48" y="72"/>
                    <a:pt x="18" y="18"/>
                    <a:pt x="0" y="0"/>
                  </a:cubicBezTo>
                </a:path>
              </a:pathLst>
            </a:custGeom>
            <a:noFill/>
            <a:ln w="28575"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7455" name="Object 39"/>
            <p:cNvGraphicFramePr>
              <a:graphicFrameLocks noChangeAspect="1"/>
            </p:cNvGraphicFramePr>
            <p:nvPr/>
          </p:nvGraphicFramePr>
          <p:xfrm>
            <a:off x="4080" y="2064"/>
            <a:ext cx="317" cy="408"/>
          </p:xfrm>
          <a:graphic>
            <a:graphicData uri="http://schemas.openxmlformats.org/presentationml/2006/ole">
              <mc:AlternateContent xmlns:mc="http://schemas.openxmlformats.org/markup-compatibility/2006">
                <mc:Choice xmlns:v="urn:schemas-microsoft-com:vml" Requires="v">
                  <p:oleObj spid="_x0000_s25517" name="Equation" r:id="rId16" imgW="177646" imgH="228402" progId="Equation.3">
                    <p:embed/>
                  </p:oleObj>
                </mc:Choice>
                <mc:Fallback>
                  <p:oleObj name="Equation" r:id="rId16" imgW="177646" imgH="228402"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2064"/>
                          <a:ext cx="317"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9965" name="Object 45"/>
          <p:cNvGraphicFramePr>
            <a:graphicFrameLocks noChangeAspect="1"/>
          </p:cNvGraphicFramePr>
          <p:nvPr>
            <p:extLst>
              <p:ext uri="{D42A27DB-BD31-4B8C-83A1-F6EECF244321}">
                <p14:modId xmlns:p14="http://schemas.microsoft.com/office/powerpoint/2010/main" val="3479139953"/>
              </p:ext>
            </p:extLst>
          </p:nvPr>
        </p:nvGraphicFramePr>
        <p:xfrm>
          <a:off x="4036764" y="5742781"/>
          <a:ext cx="1615355" cy="1098778"/>
        </p:xfrm>
        <a:graphic>
          <a:graphicData uri="http://schemas.openxmlformats.org/presentationml/2006/ole">
            <mc:AlternateContent xmlns:mc="http://schemas.openxmlformats.org/markup-compatibility/2006">
              <mc:Choice xmlns:v="urn:schemas-microsoft-com:vml" Requires="v">
                <p:oleObj spid="_x0000_s25518" name="Equation" r:id="rId18" imgW="634725" imgH="431613" progId="Equation.DSMT4">
                  <p:embed/>
                </p:oleObj>
              </mc:Choice>
              <mc:Fallback>
                <p:oleObj name="Equation" r:id="rId18" imgW="634725" imgH="431613"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6764" y="5742781"/>
                        <a:ext cx="1615355" cy="1098778"/>
                      </a:xfrm>
                      <a:prstGeom prst="rect">
                        <a:avLst/>
                      </a:prstGeom>
                      <a:noFill/>
                      <a:ln>
                        <a:noFill/>
                      </a:ln>
                      <a:effectLst/>
                    </p:spPr>
                  </p:pic>
                </p:oleObj>
              </mc:Fallback>
            </mc:AlternateContent>
          </a:graphicData>
        </a:graphic>
      </p:graphicFrame>
      <p:graphicFrame>
        <p:nvGraphicFramePr>
          <p:cNvPr id="209966" name="Object 46"/>
          <p:cNvGraphicFramePr>
            <a:graphicFrameLocks noChangeAspect="1"/>
          </p:cNvGraphicFramePr>
          <p:nvPr>
            <p:extLst>
              <p:ext uri="{D42A27DB-BD31-4B8C-83A1-F6EECF244321}">
                <p14:modId xmlns:p14="http://schemas.microsoft.com/office/powerpoint/2010/main" val="690547248"/>
              </p:ext>
            </p:extLst>
          </p:nvPr>
        </p:nvGraphicFramePr>
        <p:xfrm>
          <a:off x="5710818" y="5142519"/>
          <a:ext cx="2074946" cy="1670857"/>
        </p:xfrm>
        <a:graphic>
          <a:graphicData uri="http://schemas.openxmlformats.org/presentationml/2006/ole">
            <mc:AlternateContent xmlns:mc="http://schemas.openxmlformats.org/markup-compatibility/2006">
              <mc:Choice xmlns:v="urn:schemas-microsoft-com:vml" Requires="v">
                <p:oleObj spid="_x0000_s25519" name="Equation" r:id="rId20" imgW="850900" imgH="685800" progId="Equation.DSMT4">
                  <p:embed/>
                </p:oleObj>
              </mc:Choice>
              <mc:Fallback>
                <p:oleObj name="Equation" r:id="rId20" imgW="850900" imgH="6858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10818" y="5142519"/>
                        <a:ext cx="2074946" cy="1670857"/>
                      </a:xfrm>
                      <a:prstGeom prst="rect">
                        <a:avLst/>
                      </a:prstGeom>
                      <a:noFill/>
                      <a:ln>
                        <a:noFill/>
                      </a:ln>
                      <a:effectLst/>
                    </p:spPr>
                  </p:pic>
                </p:oleObj>
              </mc:Fallback>
            </mc:AlternateContent>
          </a:graphicData>
        </a:graphic>
      </p:graphicFrame>
      <p:graphicFrame>
        <p:nvGraphicFramePr>
          <p:cNvPr id="209967" name="Object 47"/>
          <p:cNvGraphicFramePr>
            <a:graphicFrameLocks noChangeAspect="1"/>
          </p:cNvGraphicFramePr>
          <p:nvPr>
            <p:extLst>
              <p:ext uri="{D42A27DB-BD31-4B8C-83A1-F6EECF244321}">
                <p14:modId xmlns:p14="http://schemas.microsoft.com/office/powerpoint/2010/main" val="289091878"/>
              </p:ext>
            </p:extLst>
          </p:nvPr>
        </p:nvGraphicFramePr>
        <p:xfrm>
          <a:off x="1469057" y="4581525"/>
          <a:ext cx="4183063" cy="2252663"/>
        </p:xfrm>
        <a:graphic>
          <a:graphicData uri="http://schemas.openxmlformats.org/presentationml/2006/ole">
            <mc:AlternateContent xmlns:mc="http://schemas.openxmlformats.org/markup-compatibility/2006">
              <mc:Choice xmlns:v="urn:schemas-microsoft-com:vml" Requires="v">
                <p:oleObj spid="_x0000_s25520" name="Equation" r:id="rId22" imgW="1574640" imgH="888840" progId="Equation.3">
                  <p:embed/>
                </p:oleObj>
              </mc:Choice>
              <mc:Fallback>
                <p:oleObj name="Equation" r:id="rId22" imgW="1574640" imgH="888840" progId="Equation.3">
                  <p:embed/>
                  <p:pic>
                    <p:nvPicPr>
                      <p:cNvPr id="0" name=""/>
                      <p:cNvPicPr>
                        <a:picLocks noChangeAspect="1" noChangeArrowheads="1"/>
                      </p:cNvPicPr>
                      <p:nvPr/>
                    </p:nvPicPr>
                    <p:blipFill>
                      <a:blip r:embed="rId23"/>
                      <a:srcRect/>
                      <a:stretch>
                        <a:fillRect/>
                      </a:stretch>
                    </p:blipFill>
                    <p:spPr bwMode="auto">
                      <a:xfrm>
                        <a:off x="1469057" y="4581525"/>
                        <a:ext cx="4183063" cy="2252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9969" name="Group 49"/>
          <p:cNvGrpSpPr>
            <a:grpSpLocks/>
          </p:cNvGrpSpPr>
          <p:nvPr/>
        </p:nvGrpSpPr>
        <p:grpSpPr bwMode="auto">
          <a:xfrm>
            <a:off x="2758171" y="1142999"/>
            <a:ext cx="2533909" cy="944140"/>
            <a:chOff x="576" y="1728"/>
            <a:chExt cx="1631" cy="709"/>
          </a:xfrm>
        </p:grpSpPr>
        <p:graphicFrame>
          <p:nvGraphicFramePr>
            <p:cNvPr id="17418" name="Object 41"/>
            <p:cNvGraphicFramePr>
              <a:graphicFrameLocks noChangeAspect="1"/>
            </p:cNvGraphicFramePr>
            <p:nvPr>
              <p:extLst>
                <p:ext uri="{D42A27DB-BD31-4B8C-83A1-F6EECF244321}">
                  <p14:modId xmlns:p14="http://schemas.microsoft.com/office/powerpoint/2010/main" val="236490059"/>
                </p:ext>
              </p:extLst>
            </p:nvPr>
          </p:nvGraphicFramePr>
          <p:xfrm>
            <a:off x="828" y="1728"/>
            <a:ext cx="1379" cy="368"/>
          </p:xfrm>
          <a:graphic>
            <a:graphicData uri="http://schemas.openxmlformats.org/presentationml/2006/ole">
              <mc:AlternateContent xmlns:mc="http://schemas.openxmlformats.org/markup-compatibility/2006">
                <mc:Choice xmlns:v="urn:schemas-microsoft-com:vml" Requires="v">
                  <p:oleObj spid="_x0000_s25521" name="Equation" r:id="rId24" imgW="761669" imgH="203112" progId="Equation.3">
                    <p:embed/>
                  </p:oleObj>
                </mc:Choice>
                <mc:Fallback>
                  <p:oleObj name="Equation" r:id="rId24" imgW="761669" imgH="20311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8" y="1728"/>
                          <a:ext cx="1379" cy="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9" name="AutoShape 42"/>
            <p:cNvSpPr>
              <a:spLocks/>
            </p:cNvSpPr>
            <p:nvPr/>
          </p:nvSpPr>
          <p:spPr bwMode="auto">
            <a:xfrm>
              <a:off x="576" y="1877"/>
              <a:ext cx="120" cy="373"/>
            </a:xfrm>
            <a:prstGeom prst="leftBrace">
              <a:avLst>
                <a:gd name="adj1" fmla="val 36667"/>
                <a:gd name="adj2" fmla="val 50000"/>
              </a:avLst>
            </a:pr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7420" name="Object 43"/>
            <p:cNvGraphicFramePr>
              <a:graphicFrameLocks noChangeAspect="1"/>
            </p:cNvGraphicFramePr>
            <p:nvPr/>
          </p:nvGraphicFramePr>
          <p:xfrm>
            <a:off x="816" y="2064"/>
            <a:ext cx="1259" cy="373"/>
          </p:xfrm>
          <a:graphic>
            <a:graphicData uri="http://schemas.openxmlformats.org/presentationml/2006/ole">
              <mc:AlternateContent xmlns:mc="http://schemas.openxmlformats.org/markup-compatibility/2006">
                <mc:Choice xmlns:v="urn:schemas-microsoft-com:vml" Requires="v">
                  <p:oleObj spid="_x0000_s25522" name="Equation" r:id="rId26" imgW="685800" imgH="203200" progId="Equation.DSMT4">
                    <p:embed/>
                  </p:oleObj>
                </mc:Choice>
                <mc:Fallback>
                  <p:oleObj name="Equation" r:id="rId26" imgW="685800" imgH="2032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6" y="2064"/>
                          <a:ext cx="1259" cy="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415" name="Object 50"/>
          <p:cNvGraphicFramePr>
            <a:graphicFrameLocks noChangeAspect="1"/>
          </p:cNvGraphicFramePr>
          <p:nvPr>
            <p:extLst>
              <p:ext uri="{D42A27DB-BD31-4B8C-83A1-F6EECF244321}">
                <p14:modId xmlns:p14="http://schemas.microsoft.com/office/powerpoint/2010/main" val="1878667222"/>
              </p:ext>
            </p:extLst>
          </p:nvPr>
        </p:nvGraphicFramePr>
        <p:xfrm>
          <a:off x="232271" y="441325"/>
          <a:ext cx="5203825" cy="641350"/>
        </p:xfrm>
        <a:graphic>
          <a:graphicData uri="http://schemas.openxmlformats.org/presentationml/2006/ole">
            <mc:AlternateContent xmlns:mc="http://schemas.openxmlformats.org/markup-compatibility/2006">
              <mc:Choice xmlns:v="urn:schemas-microsoft-com:vml" Requires="v">
                <p:oleObj spid="_x0000_s25523" name="公式" r:id="rId28" imgW="1905000" imgH="254000" progId="Equation.3">
                  <p:embed/>
                </p:oleObj>
              </mc:Choice>
              <mc:Fallback>
                <p:oleObj name="公式" r:id="rId28" imgW="1905000" imgH="2540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2271" y="441325"/>
                        <a:ext cx="52038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9972" name="Object 52"/>
          <p:cNvGraphicFramePr>
            <a:graphicFrameLocks noChangeAspect="1"/>
          </p:cNvGraphicFramePr>
          <p:nvPr>
            <p:extLst>
              <p:ext uri="{D42A27DB-BD31-4B8C-83A1-F6EECF244321}">
                <p14:modId xmlns:p14="http://schemas.microsoft.com/office/powerpoint/2010/main" val="636850582"/>
              </p:ext>
            </p:extLst>
          </p:nvPr>
        </p:nvGraphicFramePr>
        <p:xfrm>
          <a:off x="1475656" y="3546475"/>
          <a:ext cx="2390775" cy="1106488"/>
        </p:xfrm>
        <a:graphic>
          <a:graphicData uri="http://schemas.openxmlformats.org/presentationml/2006/ole">
            <mc:AlternateContent xmlns:mc="http://schemas.openxmlformats.org/markup-compatibility/2006">
              <mc:Choice xmlns:v="urn:schemas-microsoft-com:vml" Requires="v">
                <p:oleObj spid="_x0000_s25524" name="Equation" r:id="rId30" imgW="888840" imgH="431640" progId="Equation.3">
                  <p:embed/>
                </p:oleObj>
              </mc:Choice>
              <mc:Fallback>
                <p:oleObj name="Equation" r:id="rId30" imgW="888840" imgH="431640" progId="Equation.3">
                  <p:embed/>
                  <p:pic>
                    <p:nvPicPr>
                      <p:cNvPr id="0" name=""/>
                      <p:cNvPicPr>
                        <a:picLocks noChangeAspect="1" noChangeArrowheads="1"/>
                      </p:cNvPicPr>
                      <p:nvPr/>
                    </p:nvPicPr>
                    <p:blipFill>
                      <a:blip r:embed="rId31"/>
                      <a:srcRect/>
                      <a:stretch>
                        <a:fillRect/>
                      </a:stretch>
                    </p:blipFill>
                    <p:spPr bwMode="auto">
                      <a:xfrm>
                        <a:off x="1475656" y="3546475"/>
                        <a:ext cx="2390775"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7" name="Object 1"/>
          <p:cNvGraphicFramePr>
            <a:graphicFrameLocks noChangeAspect="1"/>
          </p:cNvGraphicFramePr>
          <p:nvPr>
            <p:extLst>
              <p:ext uri="{D42A27DB-BD31-4B8C-83A1-F6EECF244321}">
                <p14:modId xmlns:p14="http://schemas.microsoft.com/office/powerpoint/2010/main" val="383252105"/>
              </p:ext>
            </p:extLst>
          </p:nvPr>
        </p:nvGraphicFramePr>
        <p:xfrm>
          <a:off x="251520" y="2780928"/>
          <a:ext cx="2971800" cy="858837"/>
        </p:xfrm>
        <a:graphic>
          <a:graphicData uri="http://schemas.openxmlformats.org/presentationml/2006/ole">
            <mc:AlternateContent xmlns:mc="http://schemas.openxmlformats.org/markup-compatibility/2006">
              <mc:Choice xmlns:v="urn:schemas-microsoft-com:vml" Requires="v">
                <p:oleObj spid="_x0000_s25525" name="Equation" r:id="rId32" imgW="1143000" imgH="330120" progId="Equation.3">
                  <p:embed/>
                </p:oleObj>
              </mc:Choice>
              <mc:Fallback>
                <p:oleObj name="Equation" r:id="rId32" imgW="1143000" imgH="330120" progId="Equation.3">
                  <p:embed/>
                  <p:pic>
                    <p:nvPicPr>
                      <p:cNvPr id="0" name=""/>
                      <p:cNvPicPr>
                        <a:picLocks noChangeAspect="1" noChangeArrowheads="1"/>
                      </p:cNvPicPr>
                      <p:nvPr/>
                    </p:nvPicPr>
                    <p:blipFill>
                      <a:blip r:embed="rId33"/>
                      <a:srcRect/>
                      <a:stretch>
                        <a:fillRect/>
                      </a:stretch>
                    </p:blipFill>
                    <p:spPr bwMode="auto">
                      <a:xfrm>
                        <a:off x="251520" y="2780928"/>
                        <a:ext cx="29718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1278279" y="1290826"/>
            <a:ext cx="1478290" cy="553998"/>
          </a:xfrm>
          <a:prstGeom prst="rect">
            <a:avLst/>
          </a:prstGeom>
          <a:noFill/>
        </p:spPr>
        <p:txBody>
          <a:bodyPr wrap="none" rtlCol="0">
            <a:spAutoFit/>
          </a:bodyPr>
          <a:lstStyle/>
          <a:p>
            <a:pPr>
              <a:lnSpc>
                <a:spcPct val="150000"/>
              </a:lnSpc>
            </a:pPr>
            <a:r>
              <a:rPr lang="en-US" altLang="zh-CN" sz="2000" b="1" dirty="0" smtClean="0"/>
              <a:t>d</a:t>
            </a:r>
            <a:r>
              <a:rPr lang="en-US" altLang="zh-CN" sz="2000" b="1" i="1" dirty="0" smtClean="0"/>
              <a:t>x</a:t>
            </a:r>
            <a:r>
              <a:rPr lang="en-US" altLang="zh-CN" sz="2000" b="1" dirty="0" smtClean="0"/>
              <a:t> </a:t>
            </a:r>
            <a:r>
              <a:rPr lang="zh-CN" altLang="en-US" sz="2000" b="1" dirty="0" smtClean="0"/>
              <a:t>与 </a:t>
            </a:r>
            <a:r>
              <a:rPr lang="en-US" altLang="zh-CN" sz="2000" b="1" i="1" dirty="0" smtClean="0"/>
              <a:t>r</a:t>
            </a:r>
            <a:r>
              <a:rPr lang="en-US" altLang="zh-CN" sz="2000" b="1" dirty="0" smtClean="0"/>
              <a:t> </a:t>
            </a:r>
            <a:r>
              <a:rPr lang="zh-CN" altLang="en-US" sz="2000" b="1" dirty="0" smtClean="0"/>
              <a:t>有关</a:t>
            </a:r>
          </a:p>
        </p:txBody>
      </p:sp>
      <mc:AlternateContent xmlns:mc="http://schemas.openxmlformats.org/markup-compatibility/2006" xmlns:a14="http://schemas.microsoft.com/office/drawing/2010/main">
        <mc:Choice Requires="a14">
          <p:sp>
            <p:nvSpPr>
              <p:cNvPr id="3" name="TextBox 2"/>
              <p:cNvSpPr txBox="1"/>
              <p:nvPr/>
            </p:nvSpPr>
            <p:spPr>
              <a:xfrm>
                <a:off x="2756569" y="1988840"/>
                <a:ext cx="1946687" cy="889667"/>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CN" sz="2000" b="1" i="1" smtClean="0">
                          <a:latin typeface="Cambria Math"/>
                        </a:rPr>
                        <m:t>𝒅𝒙</m:t>
                      </m:r>
                      <m:r>
                        <a:rPr lang="en-US" altLang="zh-CN" sz="2000" b="1" i="1" smtClean="0">
                          <a:latin typeface="Cambria Math"/>
                        </a:rPr>
                        <m:t>=</m:t>
                      </m:r>
                      <m:f>
                        <m:fPr>
                          <m:ctrlPr>
                            <a:rPr lang="en-US" altLang="zh-CN" sz="2000" b="1" i="1" smtClean="0">
                              <a:latin typeface="Cambria Math"/>
                            </a:rPr>
                          </m:ctrlPr>
                        </m:fPr>
                        <m:num>
                          <m:r>
                            <a:rPr lang="en-US" altLang="zh-CN" sz="2000" b="1" i="1" smtClean="0">
                              <a:latin typeface="Cambria Math"/>
                            </a:rPr>
                            <m:t>𝒚</m:t>
                          </m:r>
                        </m:num>
                        <m:den>
                          <m:r>
                            <a:rPr lang="en-US" altLang="zh-CN" sz="2000" b="1" i="1" smtClean="0">
                              <a:latin typeface="Cambria Math"/>
                            </a:rPr>
                            <m:t>𝒄𝒐</m:t>
                          </m:r>
                          <m:sSup>
                            <m:sSupPr>
                              <m:ctrlPr>
                                <a:rPr lang="en-US" altLang="zh-CN" sz="2000" b="1" i="1" smtClean="0">
                                  <a:latin typeface="Cambria Math"/>
                                </a:rPr>
                              </m:ctrlPr>
                            </m:sSupPr>
                            <m:e>
                              <m:r>
                                <a:rPr lang="en-US" altLang="zh-CN" sz="2000" b="1" i="1" smtClean="0">
                                  <a:latin typeface="Cambria Math"/>
                                </a:rPr>
                                <m:t>𝒔</m:t>
                              </m:r>
                            </m:e>
                            <m:sup>
                              <m:r>
                                <a:rPr lang="en-US" altLang="zh-CN" sz="2000" b="1" i="1" smtClean="0">
                                  <a:latin typeface="Cambria Math"/>
                                </a:rPr>
                                <m:t>𝟐</m:t>
                              </m:r>
                            </m:sup>
                          </m:sSup>
                          <m:r>
                            <a:rPr lang="en-US" altLang="zh-CN" sz="2000" b="1" i="1" smtClean="0">
                              <a:latin typeface="Cambria Math"/>
                            </a:rPr>
                            <m:t>𝜽</m:t>
                          </m:r>
                        </m:den>
                      </m:f>
                      <m:r>
                        <a:rPr lang="en-US" altLang="zh-CN" sz="2000" b="1" i="1" smtClean="0">
                          <a:latin typeface="Cambria Math"/>
                        </a:rPr>
                        <m:t>𝒅</m:t>
                      </m:r>
                      <m:r>
                        <a:rPr lang="en-US" altLang="zh-CN" sz="2000" b="1" i="1" smtClean="0">
                          <a:latin typeface="Cambria Math"/>
                        </a:rPr>
                        <m:t>𝜽</m:t>
                      </m:r>
                    </m:oMath>
                  </m:oMathPara>
                </a14:m>
                <a:endParaRPr lang="zh-CN" altLang="en-US" sz="2000" b="1"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2756569" y="1988840"/>
                <a:ext cx="1946687" cy="889667"/>
              </a:xfrm>
              <a:prstGeom prst="rect">
                <a:avLst/>
              </a:prstGeom>
              <a:blipFill rotWithShape="1">
                <a:blip r:embed="rId34"/>
                <a:stretch>
                  <a:fillRect/>
                </a:stretch>
              </a:blipFill>
            </p:spPr>
            <p:txBody>
              <a:bodyPr/>
              <a:lstStyle/>
              <a:p>
                <a:r>
                  <a:rPr lang="zh-CN" altLang="en-US">
                    <a:noFill/>
                  </a:rPr>
                  <a:t> </a:t>
                </a:r>
              </a:p>
            </p:txBody>
          </p:sp>
        </mc:Fallback>
      </mc:AlternateContent>
      <p:sp>
        <p:nvSpPr>
          <p:cNvPr id="4" name="Rectangle 3"/>
          <p:cNvSpPr/>
          <p:nvPr/>
        </p:nvSpPr>
        <p:spPr bwMode="auto">
          <a:xfrm>
            <a:off x="2454982" y="3472607"/>
            <a:ext cx="532842" cy="695325"/>
          </a:xfrm>
          <a:prstGeom prst="rect">
            <a:avLst/>
          </a:prstGeom>
          <a:noFill/>
          <a:ln w="34925">
            <a:solidFill>
              <a:srgbClr val="FF0000"/>
            </a:solidFill>
            <a:prstDash val="lgDash"/>
            <a:miter lim="800000"/>
            <a:headEnd type="arrow"/>
            <a:tailEnd type="none"/>
          </a:ln>
          <a:effectLst/>
          <a:extLst/>
        </p:spPr>
        <p:txBody>
          <a:bodyPr rtlCol="0" anchor="ctr"/>
          <a:lstStyle/>
          <a:p>
            <a:pPr algn="ctr"/>
            <a:endParaRPr lang="zh-CN" altLang="en-US"/>
          </a:p>
        </p:txBody>
      </p:sp>
      <p:sp>
        <p:nvSpPr>
          <p:cNvPr id="49" name="Rectangle 48"/>
          <p:cNvSpPr/>
          <p:nvPr/>
        </p:nvSpPr>
        <p:spPr bwMode="auto">
          <a:xfrm>
            <a:off x="4327190" y="4506981"/>
            <a:ext cx="532842" cy="695325"/>
          </a:xfrm>
          <a:prstGeom prst="rect">
            <a:avLst/>
          </a:prstGeom>
          <a:noFill/>
          <a:ln w="34925">
            <a:solidFill>
              <a:srgbClr val="FF0000"/>
            </a:solidFill>
            <a:prstDash val="lgDash"/>
            <a:miter lim="800000"/>
            <a:headEnd type="arrow"/>
            <a:tailEnd type="none"/>
          </a:ln>
          <a:effectLst/>
          <a:extLst/>
        </p:spPr>
        <p:txBody>
          <a:bodyPr rtlCol="0" anchor="ctr"/>
          <a:lstStyle/>
          <a:p>
            <a:pPr algn="ctr"/>
            <a:endParaRPr lang="zh-CN" altLang="en-US"/>
          </a:p>
        </p:txBody>
      </p:sp>
    </p:spTree>
    <p:extLst>
      <p:ext uri="{BB962C8B-B14F-4D97-AF65-F5344CB8AC3E}">
        <p14:creationId xmlns:p14="http://schemas.microsoft.com/office/powerpoint/2010/main" val="364511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09972"/>
                                        </p:tgtEl>
                                        <p:attrNameLst>
                                          <p:attrName>style.visibility</p:attrName>
                                        </p:attrNameLst>
                                      </p:cBhvr>
                                      <p:to>
                                        <p:strVal val="visible"/>
                                      </p:to>
                                    </p:set>
                                    <p:animEffect transition="in" filter="blinds(vertical)">
                                      <p:cBhvr>
                                        <p:cTn id="7" dur="500"/>
                                        <p:tgtEl>
                                          <p:spTgt spid="2099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9969"/>
                                        </p:tgtEl>
                                        <p:attrNameLst>
                                          <p:attrName>style.visibility</p:attrName>
                                        </p:attrNameLst>
                                      </p:cBhvr>
                                      <p:to>
                                        <p:strVal val="visible"/>
                                      </p:to>
                                    </p:set>
                                    <p:animEffect transition="in" filter="blinds(horizontal)">
                                      <p:cBhvr>
                                        <p:cTn id="21" dur="500"/>
                                        <p:tgtEl>
                                          <p:spTgt spid="2099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09967"/>
                                        </p:tgtEl>
                                        <p:attrNameLst>
                                          <p:attrName>style.visibility</p:attrName>
                                        </p:attrNameLst>
                                      </p:cBhvr>
                                      <p:to>
                                        <p:strVal val="visible"/>
                                      </p:to>
                                    </p:set>
                                    <p:animEffect transition="in" filter="blinds(horizontal)">
                                      <p:cBhvr>
                                        <p:cTn id="31" dur="500"/>
                                        <p:tgtEl>
                                          <p:spTgt spid="20996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09965"/>
                                        </p:tgtEl>
                                        <p:attrNameLst>
                                          <p:attrName>style.visibility</p:attrName>
                                        </p:attrNameLst>
                                      </p:cBhvr>
                                      <p:to>
                                        <p:strVal val="visible"/>
                                      </p:to>
                                    </p:set>
                                    <p:animEffect transition="in" filter="blinds(horizontal)">
                                      <p:cBhvr>
                                        <p:cTn id="36" dur="500"/>
                                        <p:tgtEl>
                                          <p:spTgt spid="20996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209966"/>
                                        </p:tgtEl>
                                        <p:attrNameLst>
                                          <p:attrName>style.visibility</p:attrName>
                                        </p:attrNameLst>
                                      </p:cBhvr>
                                      <p:to>
                                        <p:strVal val="visible"/>
                                      </p:to>
                                    </p:set>
                                    <p:animEffect transition="in" filter="blinds(horizontal)">
                                      <p:cBhvr>
                                        <p:cTn id="41" dur="500"/>
                                        <p:tgtEl>
                                          <p:spTgt spid="209966"/>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up)">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946" name="Object 2"/>
          <p:cNvGraphicFramePr>
            <a:graphicFrameLocks noChangeAspect="1"/>
          </p:cNvGraphicFramePr>
          <p:nvPr>
            <p:extLst>
              <p:ext uri="{D42A27DB-BD31-4B8C-83A1-F6EECF244321}">
                <p14:modId xmlns:p14="http://schemas.microsoft.com/office/powerpoint/2010/main" val="2656484864"/>
              </p:ext>
            </p:extLst>
          </p:nvPr>
        </p:nvGraphicFramePr>
        <p:xfrm>
          <a:off x="1219200" y="1700808"/>
          <a:ext cx="3962400" cy="887412"/>
        </p:xfrm>
        <a:graphic>
          <a:graphicData uri="http://schemas.openxmlformats.org/presentationml/2006/ole">
            <mc:AlternateContent xmlns:mc="http://schemas.openxmlformats.org/markup-compatibility/2006">
              <mc:Choice xmlns:v="urn:schemas-microsoft-com:vml" Requires="v">
                <p:oleObj spid="_x0000_s26386" name="Equation" r:id="rId3" imgW="1244600" imgH="279400" progId="Equation.DSMT4">
                  <p:embed/>
                </p:oleObj>
              </mc:Choice>
              <mc:Fallback>
                <p:oleObj name="Equation" r:id="rId3" imgW="12446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700808"/>
                        <a:ext cx="3962400"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0947" name="Text Box 3"/>
          <p:cNvSpPr txBox="1">
            <a:spLocks noChangeArrowheads="1"/>
          </p:cNvSpPr>
          <p:nvPr/>
        </p:nvSpPr>
        <p:spPr bwMode="auto">
          <a:xfrm>
            <a:off x="152400" y="3068960"/>
            <a:ext cx="4608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CC0000"/>
                </a:solidFill>
              </a:rPr>
              <a:t>讨论     1</a:t>
            </a:r>
            <a:r>
              <a:rPr kumimoji="1" lang="zh-CN" altLang="en-US" dirty="0" smtClean="0"/>
              <a:t>）直线无限长</a:t>
            </a:r>
          </a:p>
        </p:txBody>
      </p:sp>
      <p:graphicFrame>
        <p:nvGraphicFramePr>
          <p:cNvPr id="18481" name="Object 6"/>
          <p:cNvGraphicFramePr>
            <a:graphicFrameLocks noChangeAspect="1"/>
          </p:cNvGraphicFramePr>
          <p:nvPr>
            <p:extLst>
              <p:ext uri="{D42A27DB-BD31-4B8C-83A1-F6EECF244321}">
                <p14:modId xmlns:p14="http://schemas.microsoft.com/office/powerpoint/2010/main" val="2865413699"/>
              </p:ext>
            </p:extLst>
          </p:nvPr>
        </p:nvGraphicFramePr>
        <p:xfrm>
          <a:off x="2339752" y="3708720"/>
          <a:ext cx="2503488" cy="654050"/>
        </p:xfrm>
        <a:graphic>
          <a:graphicData uri="http://schemas.openxmlformats.org/presentationml/2006/ole">
            <mc:AlternateContent xmlns:mc="http://schemas.openxmlformats.org/markup-compatibility/2006">
              <mc:Choice xmlns:v="urn:schemas-microsoft-com:vml" Requires="v">
                <p:oleObj spid="_x0000_s26387" name="Equation" r:id="rId5" imgW="876300" imgH="228600" progId="Equation.DSMT4">
                  <p:embed/>
                </p:oleObj>
              </mc:Choice>
              <mc:Fallback>
                <p:oleObj name="Equation" r:id="rId5" imgW="8763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708720"/>
                        <a:ext cx="2503488"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0951" name="Group 7"/>
          <p:cNvGrpSpPr>
            <a:grpSpLocks/>
          </p:cNvGrpSpPr>
          <p:nvPr/>
        </p:nvGrpSpPr>
        <p:grpSpPr bwMode="auto">
          <a:xfrm>
            <a:off x="454025" y="4343400"/>
            <a:ext cx="4521200" cy="1209675"/>
            <a:chOff x="286" y="2889"/>
            <a:chExt cx="2848" cy="762"/>
          </a:xfrm>
        </p:grpSpPr>
        <p:sp>
          <p:nvSpPr>
            <p:cNvPr id="18476" name="Text Box 8"/>
            <p:cNvSpPr txBox="1">
              <a:spLocks noChangeArrowheads="1"/>
            </p:cNvSpPr>
            <p:nvPr/>
          </p:nvSpPr>
          <p:spPr bwMode="auto">
            <a:xfrm>
              <a:off x="817" y="2889"/>
              <a:ext cx="225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CC0000"/>
                  </a:solidFill>
                </a:rPr>
                <a:t>2</a:t>
              </a:r>
              <a:r>
                <a:rPr kumimoji="1" lang="zh-CN" altLang="en-US" smtClean="0"/>
                <a:t>）若 </a:t>
              </a:r>
              <a:r>
                <a:rPr kumimoji="1" lang="en-US" altLang="zh-CN" i="1" smtClean="0"/>
                <a:t>P </a:t>
              </a:r>
              <a:r>
                <a:rPr kumimoji="1" lang="zh-CN" altLang="en-US" smtClean="0"/>
                <a:t>远离直线</a:t>
              </a:r>
            </a:p>
          </p:txBody>
        </p:sp>
        <p:grpSp>
          <p:nvGrpSpPr>
            <p:cNvPr id="18477" name="Group 9"/>
            <p:cNvGrpSpPr>
              <a:grpSpLocks/>
            </p:cNvGrpSpPr>
            <p:nvPr/>
          </p:nvGrpSpPr>
          <p:grpSpPr bwMode="auto">
            <a:xfrm>
              <a:off x="286" y="3216"/>
              <a:ext cx="2848" cy="435"/>
              <a:chOff x="286" y="3216"/>
              <a:chExt cx="2848" cy="435"/>
            </a:xfrm>
          </p:grpSpPr>
          <p:graphicFrame>
            <p:nvGraphicFramePr>
              <p:cNvPr id="18478" name="Object 10"/>
              <p:cNvGraphicFramePr>
                <a:graphicFrameLocks noChangeAspect="1"/>
              </p:cNvGraphicFramePr>
              <p:nvPr>
                <p:extLst>
                  <p:ext uri="{D42A27DB-BD31-4B8C-83A1-F6EECF244321}">
                    <p14:modId xmlns:p14="http://schemas.microsoft.com/office/powerpoint/2010/main" val="1090410659"/>
                  </p:ext>
                </p:extLst>
              </p:nvPr>
            </p:nvGraphicFramePr>
            <p:xfrm>
              <a:off x="286" y="3236"/>
              <a:ext cx="901" cy="400"/>
            </p:xfrm>
            <a:graphic>
              <a:graphicData uri="http://schemas.openxmlformats.org/presentationml/2006/ole">
                <mc:AlternateContent xmlns:mc="http://schemas.openxmlformats.org/markup-compatibility/2006">
                  <mc:Choice xmlns:v="urn:schemas-microsoft-com:vml" Requires="v">
                    <p:oleObj spid="_x0000_s26388" name="Equation" r:id="rId7" imgW="457200" imgH="203040" progId="Equation.3">
                      <p:embed/>
                    </p:oleObj>
                  </mc:Choice>
                  <mc:Fallback>
                    <p:oleObj name="Equation" r:id="rId7" imgW="457200" imgH="203040" progId="Equation.3">
                      <p:embed/>
                      <p:pic>
                        <p:nvPicPr>
                          <p:cNvPr id="0" name=""/>
                          <p:cNvPicPr>
                            <a:picLocks noChangeAspect="1" noChangeArrowheads="1"/>
                          </p:cNvPicPr>
                          <p:nvPr/>
                        </p:nvPicPr>
                        <p:blipFill>
                          <a:blip r:embed="rId8"/>
                          <a:srcRect/>
                          <a:stretch>
                            <a:fillRect/>
                          </a:stretch>
                        </p:blipFill>
                        <p:spPr bwMode="auto">
                          <a:xfrm>
                            <a:off x="286" y="3236"/>
                            <a:ext cx="901"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79" name="Object 11"/>
              <p:cNvGraphicFramePr>
                <a:graphicFrameLocks noChangeAspect="1"/>
              </p:cNvGraphicFramePr>
              <p:nvPr/>
            </p:nvGraphicFramePr>
            <p:xfrm>
              <a:off x="1488" y="3216"/>
              <a:ext cx="1646" cy="435"/>
            </p:xfrm>
            <a:graphic>
              <a:graphicData uri="http://schemas.openxmlformats.org/presentationml/2006/ole">
                <mc:AlternateContent xmlns:mc="http://schemas.openxmlformats.org/markup-compatibility/2006">
                  <mc:Choice xmlns:v="urn:schemas-microsoft-com:vml" Requires="v">
                    <p:oleObj spid="_x0000_s26389" name="Equation" r:id="rId9" imgW="914400" imgH="241300" progId="Equation.DSMT4">
                      <p:embed/>
                    </p:oleObj>
                  </mc:Choice>
                  <mc:Fallback>
                    <p:oleObj name="Equation" r:id="rId9" imgW="914400" imgH="2413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8" y="3216"/>
                            <a:ext cx="1646" cy="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10956" name="Text Box 12"/>
          <p:cNvSpPr txBox="1">
            <a:spLocks noChangeArrowheads="1"/>
          </p:cNvSpPr>
          <p:nvPr/>
        </p:nvSpPr>
        <p:spPr bwMode="auto">
          <a:xfrm>
            <a:off x="457200" y="5562600"/>
            <a:ext cx="7772400" cy="95410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t>        </a:t>
            </a:r>
            <a:r>
              <a:rPr kumimoji="1" lang="en-US" altLang="zh-CN" i="1" dirty="0" smtClean="0"/>
              <a:t>y</a:t>
            </a:r>
            <a:r>
              <a:rPr kumimoji="1" lang="en-US" altLang="zh-CN" dirty="0" smtClean="0"/>
              <a:t>&gt;&gt;</a:t>
            </a:r>
            <a:r>
              <a:rPr kumimoji="1" lang="en-US" altLang="zh-CN" i="1" dirty="0" smtClean="0"/>
              <a:t>l</a:t>
            </a:r>
            <a:r>
              <a:rPr kumimoji="1" lang="en-US" altLang="zh-CN" dirty="0" smtClean="0"/>
              <a:t> </a:t>
            </a:r>
            <a:r>
              <a:rPr kumimoji="1" lang="zh-CN" altLang="en-US" dirty="0" smtClean="0"/>
              <a:t>时，</a:t>
            </a:r>
            <a:r>
              <a:rPr kumimoji="1" lang="en-US" altLang="zh-CN" i="1" dirty="0" smtClean="0"/>
              <a:t>l</a:t>
            </a:r>
            <a:r>
              <a:rPr kumimoji="1" lang="en-US" altLang="zh-CN" dirty="0" smtClean="0"/>
              <a:t> </a:t>
            </a:r>
            <a:r>
              <a:rPr kumimoji="1" lang="zh-CN" altLang="en-US" dirty="0" smtClean="0"/>
              <a:t>可看成是点电荷，可见点电荷概念只有相对意义.</a:t>
            </a:r>
          </a:p>
        </p:txBody>
      </p:sp>
      <p:grpSp>
        <p:nvGrpSpPr>
          <p:cNvPr id="18439" name="Group 13"/>
          <p:cNvGrpSpPr>
            <a:grpSpLocks/>
          </p:cNvGrpSpPr>
          <p:nvPr/>
        </p:nvGrpSpPr>
        <p:grpSpPr bwMode="auto">
          <a:xfrm>
            <a:off x="5257800" y="965200"/>
            <a:ext cx="3816350" cy="4368800"/>
            <a:chOff x="3312" y="320"/>
            <a:chExt cx="2404" cy="2752"/>
          </a:xfrm>
        </p:grpSpPr>
        <p:sp>
          <p:nvSpPr>
            <p:cNvPr id="18443" name="Rectangle 14"/>
            <p:cNvSpPr>
              <a:spLocks noChangeArrowheads="1"/>
            </p:cNvSpPr>
            <p:nvPr/>
          </p:nvSpPr>
          <p:spPr bwMode="auto">
            <a:xfrm>
              <a:off x="3312" y="336"/>
              <a:ext cx="2314" cy="2704"/>
            </a:xfrm>
            <a:prstGeom prst="rect">
              <a:avLst/>
            </a:prstGeom>
            <a:solidFill>
              <a:schemeClr val="bg1"/>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8444" name="Line 15"/>
            <p:cNvSpPr>
              <a:spLocks noChangeShapeType="1"/>
            </p:cNvSpPr>
            <p:nvPr/>
          </p:nvSpPr>
          <p:spPr bwMode="auto">
            <a:xfrm flipV="1">
              <a:off x="4368" y="462"/>
              <a:ext cx="12" cy="226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45" name="Line 16"/>
            <p:cNvSpPr>
              <a:spLocks noChangeShapeType="1"/>
            </p:cNvSpPr>
            <p:nvPr/>
          </p:nvSpPr>
          <p:spPr bwMode="auto">
            <a:xfrm>
              <a:off x="5036" y="2720"/>
              <a:ext cx="480"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46" name="Rectangle 17"/>
            <p:cNvSpPr>
              <a:spLocks noChangeArrowheads="1"/>
            </p:cNvSpPr>
            <p:nvPr/>
          </p:nvSpPr>
          <p:spPr bwMode="auto">
            <a:xfrm>
              <a:off x="3629" y="2706"/>
              <a:ext cx="1519" cy="46"/>
            </a:xfrm>
            <a:prstGeom prst="rect">
              <a:avLst/>
            </a:prstGeom>
            <a:solidFill>
              <a:srgbClr val="DC6B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8447" name="Oval 18"/>
            <p:cNvSpPr>
              <a:spLocks noChangeArrowheads="1"/>
            </p:cNvSpPr>
            <p:nvPr/>
          </p:nvSpPr>
          <p:spPr bwMode="auto">
            <a:xfrm>
              <a:off x="4320" y="1672"/>
              <a:ext cx="48" cy="48"/>
            </a:xfrm>
            <a:prstGeom prst="ellipse">
              <a:avLst/>
            </a:prstGeom>
            <a:solidFill>
              <a:srgbClr val="ED39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8448" name="Text Box 19"/>
            <p:cNvSpPr txBox="1">
              <a:spLocks noChangeArrowheads="1"/>
            </p:cNvSpPr>
            <p:nvPr/>
          </p:nvSpPr>
          <p:spPr bwMode="auto">
            <a:xfrm>
              <a:off x="4464" y="1384"/>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sz="3200" i="1" smtClean="0">
                  <a:solidFill>
                    <a:srgbClr val="A50021"/>
                  </a:solidFill>
                </a:rPr>
                <a:t>P</a:t>
              </a:r>
            </a:p>
          </p:txBody>
        </p:sp>
        <p:sp>
          <p:nvSpPr>
            <p:cNvPr id="18449" name="Text Box 20"/>
            <p:cNvSpPr txBox="1">
              <a:spLocks noChangeArrowheads="1"/>
            </p:cNvSpPr>
            <p:nvPr/>
          </p:nvSpPr>
          <p:spPr bwMode="auto">
            <a:xfrm>
              <a:off x="4224" y="2728"/>
              <a:ext cx="3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z="2400" i="1" smtClean="0"/>
                <a:t>0</a:t>
              </a:r>
            </a:p>
          </p:txBody>
        </p:sp>
        <p:sp>
          <p:nvSpPr>
            <p:cNvPr id="18450" name="Text Box 21"/>
            <p:cNvSpPr txBox="1">
              <a:spLocks noChangeArrowheads="1"/>
            </p:cNvSpPr>
            <p:nvPr/>
          </p:nvSpPr>
          <p:spPr bwMode="auto">
            <a:xfrm>
              <a:off x="5284" y="2434"/>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i="1" smtClean="0"/>
                <a:t>x</a:t>
              </a:r>
            </a:p>
          </p:txBody>
        </p:sp>
        <p:sp>
          <p:nvSpPr>
            <p:cNvPr id="18451" name="Text Box 22"/>
            <p:cNvSpPr txBox="1">
              <a:spLocks noChangeArrowheads="1"/>
            </p:cNvSpPr>
            <p:nvPr/>
          </p:nvSpPr>
          <p:spPr bwMode="auto">
            <a:xfrm>
              <a:off x="4425" y="320"/>
              <a:ext cx="3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en-US" altLang="zh-CN" sz="3200" i="1" smtClean="0"/>
                <a:t>y</a:t>
              </a:r>
            </a:p>
          </p:txBody>
        </p:sp>
        <p:sp>
          <p:nvSpPr>
            <p:cNvPr id="18452" name="Line 23"/>
            <p:cNvSpPr>
              <a:spLocks noChangeShapeType="1"/>
            </p:cNvSpPr>
            <p:nvPr/>
          </p:nvSpPr>
          <p:spPr bwMode="auto">
            <a:xfrm flipH="1" flipV="1">
              <a:off x="4368" y="1720"/>
              <a:ext cx="624" cy="1008"/>
            </a:xfrm>
            <a:prstGeom prst="line">
              <a:avLst/>
            </a:prstGeom>
            <a:noFill/>
            <a:ln w="12700">
              <a:solidFill>
                <a:srgbClr val="A5002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8453" name="Object 24"/>
            <p:cNvGraphicFramePr>
              <a:graphicFrameLocks noChangeAspect="1"/>
            </p:cNvGraphicFramePr>
            <p:nvPr/>
          </p:nvGraphicFramePr>
          <p:xfrm>
            <a:off x="4608" y="1912"/>
            <a:ext cx="244" cy="271"/>
          </p:xfrm>
          <a:graphic>
            <a:graphicData uri="http://schemas.openxmlformats.org/presentationml/2006/ole">
              <mc:AlternateContent xmlns:mc="http://schemas.openxmlformats.org/markup-compatibility/2006">
                <mc:Choice xmlns:v="urn:schemas-microsoft-com:vml" Requires="v">
                  <p:oleObj spid="_x0000_s26390" name="公式" r:id="rId11" imgW="114102" imgH="126780" progId="Equation.3">
                    <p:embed/>
                  </p:oleObj>
                </mc:Choice>
                <mc:Fallback>
                  <p:oleObj name="公式" r:id="rId11" imgW="114102" imgH="1267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8" y="1912"/>
                          <a:ext cx="244"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54" name="Object 25"/>
            <p:cNvGraphicFramePr>
              <a:graphicFrameLocks noChangeAspect="1"/>
            </p:cNvGraphicFramePr>
            <p:nvPr/>
          </p:nvGraphicFramePr>
          <p:xfrm>
            <a:off x="4368" y="1939"/>
            <a:ext cx="271" cy="397"/>
          </p:xfrm>
          <a:graphic>
            <a:graphicData uri="http://schemas.openxmlformats.org/presentationml/2006/ole">
              <mc:AlternateContent xmlns:mc="http://schemas.openxmlformats.org/markup-compatibility/2006">
                <mc:Choice xmlns:v="urn:schemas-microsoft-com:vml" Requires="v">
                  <p:oleObj spid="_x0000_s26391" name="公式" r:id="rId13" imgW="164957" imgH="241091" progId="Equation.3">
                    <p:embed/>
                  </p:oleObj>
                </mc:Choice>
                <mc:Fallback>
                  <p:oleObj name="公式" r:id="rId13" imgW="164957" imgH="241091"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8" y="1939"/>
                          <a:ext cx="271" cy="3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5" name="Line 26"/>
            <p:cNvSpPr>
              <a:spLocks noChangeShapeType="1"/>
            </p:cNvSpPr>
            <p:nvPr/>
          </p:nvSpPr>
          <p:spPr bwMode="auto">
            <a:xfrm flipH="1" flipV="1">
              <a:off x="3888" y="1000"/>
              <a:ext cx="432" cy="672"/>
            </a:xfrm>
            <a:prstGeom prst="line">
              <a:avLst/>
            </a:prstGeom>
            <a:noFill/>
            <a:ln w="38100">
              <a:solidFill>
                <a:srgbClr val="ED392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8456" name="Object 27"/>
            <p:cNvGraphicFramePr>
              <a:graphicFrameLocks noChangeAspect="1"/>
            </p:cNvGraphicFramePr>
            <p:nvPr/>
          </p:nvGraphicFramePr>
          <p:xfrm>
            <a:off x="3504" y="664"/>
            <a:ext cx="456" cy="403"/>
          </p:xfrm>
          <a:graphic>
            <a:graphicData uri="http://schemas.openxmlformats.org/presentationml/2006/ole">
              <mc:AlternateContent xmlns:mc="http://schemas.openxmlformats.org/markup-compatibility/2006">
                <mc:Choice xmlns:v="urn:schemas-microsoft-com:vml" Requires="v">
                  <p:oleObj spid="_x0000_s26392" name="Equation" r:id="rId15" imgW="228501" imgH="203112" progId="Equation.DSMT4">
                    <p:embed/>
                  </p:oleObj>
                </mc:Choice>
                <mc:Fallback>
                  <p:oleObj name="Equation" r:id="rId15" imgW="228501" imgH="203112"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4" y="664"/>
                          <a:ext cx="456"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7" name="Line 28"/>
            <p:cNvSpPr>
              <a:spLocks noChangeShapeType="1"/>
            </p:cNvSpPr>
            <p:nvPr/>
          </p:nvSpPr>
          <p:spPr bwMode="auto">
            <a:xfrm>
              <a:off x="3888" y="997"/>
              <a:ext cx="480" cy="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58" name="Line 29"/>
            <p:cNvSpPr>
              <a:spLocks noChangeShapeType="1"/>
            </p:cNvSpPr>
            <p:nvPr/>
          </p:nvSpPr>
          <p:spPr bwMode="auto">
            <a:xfrm>
              <a:off x="3888" y="997"/>
              <a:ext cx="0" cy="72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59" name="Line 30"/>
            <p:cNvSpPr>
              <a:spLocks noChangeShapeType="1"/>
            </p:cNvSpPr>
            <p:nvPr/>
          </p:nvSpPr>
          <p:spPr bwMode="auto">
            <a:xfrm flipV="1">
              <a:off x="4368" y="997"/>
              <a:ext cx="0" cy="720"/>
            </a:xfrm>
            <a:prstGeom prst="line">
              <a:avLst/>
            </a:prstGeom>
            <a:noFill/>
            <a:ln w="38100">
              <a:solidFill>
                <a:srgbClr val="ED392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60" name="Line 31"/>
            <p:cNvSpPr>
              <a:spLocks noChangeShapeType="1"/>
            </p:cNvSpPr>
            <p:nvPr/>
          </p:nvSpPr>
          <p:spPr bwMode="auto">
            <a:xfrm flipH="1">
              <a:off x="3888" y="1717"/>
              <a:ext cx="480" cy="0"/>
            </a:xfrm>
            <a:prstGeom prst="line">
              <a:avLst/>
            </a:prstGeom>
            <a:noFill/>
            <a:ln w="38100">
              <a:solidFill>
                <a:srgbClr val="ED3921"/>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8461" name="Object 32"/>
            <p:cNvGraphicFramePr>
              <a:graphicFrameLocks noChangeAspect="1"/>
            </p:cNvGraphicFramePr>
            <p:nvPr/>
          </p:nvGraphicFramePr>
          <p:xfrm>
            <a:off x="3431" y="1701"/>
            <a:ext cx="516" cy="446"/>
          </p:xfrm>
          <a:graphic>
            <a:graphicData uri="http://schemas.openxmlformats.org/presentationml/2006/ole">
              <mc:AlternateContent xmlns:mc="http://schemas.openxmlformats.org/markup-compatibility/2006">
                <mc:Choice xmlns:v="urn:schemas-microsoft-com:vml" Requires="v">
                  <p:oleObj spid="_x0000_s26393" name="Equation" r:id="rId17" imgW="266584" imgH="228501" progId="Equation.DSMT4">
                    <p:embed/>
                  </p:oleObj>
                </mc:Choice>
                <mc:Fallback>
                  <p:oleObj name="Equation" r:id="rId17" imgW="266584" imgH="228501"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31" y="1701"/>
                          <a:ext cx="516" cy="4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62" name="Object 33"/>
            <p:cNvGraphicFramePr>
              <a:graphicFrameLocks noChangeAspect="1"/>
            </p:cNvGraphicFramePr>
            <p:nvPr/>
          </p:nvGraphicFramePr>
          <p:xfrm>
            <a:off x="4157" y="608"/>
            <a:ext cx="516" cy="468"/>
          </p:xfrm>
          <a:graphic>
            <a:graphicData uri="http://schemas.openxmlformats.org/presentationml/2006/ole">
              <mc:AlternateContent xmlns:mc="http://schemas.openxmlformats.org/markup-compatibility/2006">
                <mc:Choice xmlns:v="urn:schemas-microsoft-com:vml" Requires="v">
                  <p:oleObj spid="_x0000_s26394" name="Equation" r:id="rId19" imgW="266469" imgH="241091" progId="Equation.DSMT4">
                    <p:embed/>
                  </p:oleObj>
                </mc:Choice>
                <mc:Fallback>
                  <p:oleObj name="Equation" r:id="rId19" imgW="266469" imgH="241091"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57" y="608"/>
                          <a:ext cx="516"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63" name="Rectangle 34"/>
            <p:cNvSpPr>
              <a:spLocks noChangeArrowheads="1"/>
            </p:cNvSpPr>
            <p:nvPr/>
          </p:nvSpPr>
          <p:spPr bwMode="auto">
            <a:xfrm>
              <a:off x="3724" y="2706"/>
              <a:ext cx="144"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8464" name="Object 35"/>
            <p:cNvGraphicFramePr>
              <a:graphicFrameLocks noChangeAspect="1"/>
            </p:cNvGraphicFramePr>
            <p:nvPr/>
          </p:nvGraphicFramePr>
          <p:xfrm>
            <a:off x="3648" y="2758"/>
            <a:ext cx="336" cy="314"/>
          </p:xfrm>
          <a:graphic>
            <a:graphicData uri="http://schemas.openxmlformats.org/presentationml/2006/ole">
              <mc:AlternateContent xmlns:mc="http://schemas.openxmlformats.org/markup-compatibility/2006">
                <mc:Choice xmlns:v="urn:schemas-microsoft-com:vml" Requires="v">
                  <p:oleObj spid="_x0000_s26395" name="Equation" r:id="rId21" imgW="190335" imgH="177646" progId="Equation.DSMT4">
                    <p:embed/>
                  </p:oleObj>
                </mc:Choice>
                <mc:Fallback>
                  <p:oleObj name="Equation" r:id="rId21" imgW="190335" imgH="177646"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48" y="2758"/>
                          <a:ext cx="336"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65" name="Line 36"/>
            <p:cNvSpPr>
              <a:spLocks noChangeShapeType="1"/>
            </p:cNvSpPr>
            <p:nvPr/>
          </p:nvSpPr>
          <p:spPr bwMode="auto">
            <a:xfrm flipV="1">
              <a:off x="3793" y="1698"/>
              <a:ext cx="566" cy="1008"/>
            </a:xfrm>
            <a:prstGeom prst="line">
              <a:avLst/>
            </a:prstGeom>
            <a:noFill/>
            <a:ln w="12700">
              <a:solidFill>
                <a:srgbClr val="A5002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66" name="Line 37"/>
            <p:cNvSpPr>
              <a:spLocks noChangeShapeType="1"/>
            </p:cNvSpPr>
            <p:nvPr/>
          </p:nvSpPr>
          <p:spPr bwMode="auto">
            <a:xfrm flipV="1">
              <a:off x="4421" y="985"/>
              <a:ext cx="388" cy="672"/>
            </a:xfrm>
            <a:prstGeom prst="line">
              <a:avLst/>
            </a:prstGeom>
            <a:noFill/>
            <a:ln w="38100">
              <a:solidFill>
                <a:srgbClr val="3333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67" name="Line 38"/>
            <p:cNvSpPr>
              <a:spLocks noChangeShapeType="1"/>
            </p:cNvSpPr>
            <p:nvPr/>
          </p:nvSpPr>
          <p:spPr bwMode="auto">
            <a:xfrm flipH="1">
              <a:off x="4377" y="996"/>
              <a:ext cx="432" cy="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68" name="Line 39"/>
            <p:cNvSpPr>
              <a:spLocks noChangeShapeType="1"/>
            </p:cNvSpPr>
            <p:nvPr/>
          </p:nvSpPr>
          <p:spPr bwMode="auto">
            <a:xfrm flipH="1">
              <a:off x="4809" y="996"/>
              <a:ext cx="0" cy="720"/>
            </a:xfrm>
            <a:prstGeom prst="line">
              <a:avLst/>
            </a:prstGeom>
            <a:noFill/>
            <a:ln w="9525">
              <a:solidFill>
                <a:schemeClr val="tx1"/>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69" name="Line 40"/>
            <p:cNvSpPr>
              <a:spLocks noChangeShapeType="1"/>
            </p:cNvSpPr>
            <p:nvPr/>
          </p:nvSpPr>
          <p:spPr bwMode="auto">
            <a:xfrm flipH="1" flipV="1">
              <a:off x="4377" y="996"/>
              <a:ext cx="0" cy="720"/>
            </a:xfrm>
            <a:prstGeom prst="line">
              <a:avLst/>
            </a:prstGeom>
            <a:noFill/>
            <a:ln w="38100">
              <a:solidFill>
                <a:srgbClr val="3333FF"/>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70" name="Line 41"/>
            <p:cNvSpPr>
              <a:spLocks noChangeShapeType="1"/>
            </p:cNvSpPr>
            <p:nvPr/>
          </p:nvSpPr>
          <p:spPr bwMode="auto">
            <a:xfrm>
              <a:off x="4377" y="1716"/>
              <a:ext cx="432" cy="0"/>
            </a:xfrm>
            <a:prstGeom prst="line">
              <a:avLst/>
            </a:prstGeom>
            <a:noFill/>
            <a:ln w="38100">
              <a:solidFill>
                <a:srgbClr val="3333FF"/>
              </a:solidFill>
              <a:prstDash val="dash"/>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71" name="Rectangle 42"/>
            <p:cNvSpPr>
              <a:spLocks noChangeArrowheads="1"/>
            </p:cNvSpPr>
            <p:nvPr/>
          </p:nvSpPr>
          <p:spPr bwMode="auto">
            <a:xfrm>
              <a:off x="4903" y="2706"/>
              <a:ext cx="144" cy="4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8472" name="Object 43"/>
            <p:cNvGraphicFramePr>
              <a:graphicFrameLocks noChangeAspect="1"/>
            </p:cNvGraphicFramePr>
            <p:nvPr/>
          </p:nvGraphicFramePr>
          <p:xfrm>
            <a:off x="4800" y="2758"/>
            <a:ext cx="336" cy="314"/>
          </p:xfrm>
          <a:graphic>
            <a:graphicData uri="http://schemas.openxmlformats.org/presentationml/2006/ole">
              <mc:AlternateContent xmlns:mc="http://schemas.openxmlformats.org/markup-compatibility/2006">
                <mc:Choice xmlns:v="urn:schemas-microsoft-com:vml" Requires="v">
                  <p:oleObj spid="_x0000_s26396" name="Equation" r:id="rId23" imgW="190335" imgH="177646" progId="Equation.DSMT4">
                    <p:embed/>
                  </p:oleObj>
                </mc:Choice>
                <mc:Fallback>
                  <p:oleObj name="Equation" r:id="rId23" imgW="190335" imgH="177646"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00" y="2758"/>
                          <a:ext cx="336"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73" name="Line 44"/>
            <p:cNvSpPr>
              <a:spLocks noChangeShapeType="1"/>
            </p:cNvSpPr>
            <p:nvPr/>
          </p:nvSpPr>
          <p:spPr bwMode="auto">
            <a:xfrm flipH="1">
              <a:off x="3648" y="1680"/>
              <a:ext cx="720" cy="1008"/>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8474" name="Freeform 45"/>
            <p:cNvSpPr>
              <a:spLocks/>
            </p:cNvSpPr>
            <p:nvPr/>
          </p:nvSpPr>
          <p:spPr bwMode="auto">
            <a:xfrm>
              <a:off x="4128" y="2016"/>
              <a:ext cx="240" cy="104"/>
            </a:xfrm>
            <a:custGeom>
              <a:avLst/>
              <a:gdLst>
                <a:gd name="T0" fmla="*/ 240 w 240"/>
                <a:gd name="T1" fmla="*/ 96 h 104"/>
                <a:gd name="T2" fmla="*/ 88 w 240"/>
                <a:gd name="T3" fmla="*/ 88 h 104"/>
                <a:gd name="T4" fmla="*/ 0 w 240"/>
                <a:gd name="T5" fmla="*/ 0 h 104"/>
                <a:gd name="T6" fmla="*/ 0 60000 65536"/>
                <a:gd name="T7" fmla="*/ 0 60000 65536"/>
                <a:gd name="T8" fmla="*/ 0 60000 65536"/>
              </a:gdLst>
              <a:ahLst/>
              <a:cxnLst>
                <a:cxn ang="T6">
                  <a:pos x="T0" y="T1"/>
                </a:cxn>
                <a:cxn ang="T7">
                  <a:pos x="T2" y="T3"/>
                </a:cxn>
                <a:cxn ang="T8">
                  <a:pos x="T4" y="T5"/>
                </a:cxn>
              </a:cxnLst>
              <a:rect l="0" t="0" r="r" b="b"/>
              <a:pathLst>
                <a:path w="240" h="104">
                  <a:moveTo>
                    <a:pt x="240" y="96"/>
                  </a:moveTo>
                  <a:cubicBezTo>
                    <a:pt x="215" y="95"/>
                    <a:pt x="128" y="104"/>
                    <a:pt x="88" y="88"/>
                  </a:cubicBezTo>
                  <a:cubicBezTo>
                    <a:pt x="48" y="72"/>
                    <a:pt x="18" y="18"/>
                    <a:pt x="0" y="0"/>
                  </a:cubicBezTo>
                </a:path>
              </a:pathLst>
            </a:custGeom>
            <a:noFill/>
            <a:ln w="28575"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8475" name="Object 46"/>
            <p:cNvGraphicFramePr>
              <a:graphicFrameLocks noChangeAspect="1"/>
            </p:cNvGraphicFramePr>
            <p:nvPr/>
          </p:nvGraphicFramePr>
          <p:xfrm>
            <a:off x="4080" y="2064"/>
            <a:ext cx="317" cy="408"/>
          </p:xfrm>
          <a:graphic>
            <a:graphicData uri="http://schemas.openxmlformats.org/presentationml/2006/ole">
              <mc:AlternateContent xmlns:mc="http://schemas.openxmlformats.org/markup-compatibility/2006">
                <mc:Choice xmlns:v="urn:schemas-microsoft-com:vml" Requires="v">
                  <p:oleObj spid="_x0000_s26397" name="Equation" r:id="rId24" imgW="177646" imgH="228402" progId="Equation.3">
                    <p:embed/>
                  </p:oleObj>
                </mc:Choice>
                <mc:Fallback>
                  <p:oleObj name="Equation" r:id="rId24" imgW="177646" imgH="228402"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80" y="2064"/>
                          <a:ext cx="317" cy="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8440" name="Group 47"/>
          <p:cNvGrpSpPr>
            <a:grpSpLocks/>
          </p:cNvGrpSpPr>
          <p:nvPr/>
        </p:nvGrpSpPr>
        <p:grpSpPr bwMode="auto">
          <a:xfrm>
            <a:off x="609600" y="274095"/>
            <a:ext cx="3429000" cy="1447800"/>
            <a:chOff x="768" y="457"/>
            <a:chExt cx="2160" cy="935"/>
          </a:xfrm>
        </p:grpSpPr>
        <p:graphicFrame>
          <p:nvGraphicFramePr>
            <p:cNvPr id="18441" name="Object 48"/>
            <p:cNvGraphicFramePr>
              <a:graphicFrameLocks noChangeAspect="1"/>
            </p:cNvGraphicFramePr>
            <p:nvPr/>
          </p:nvGraphicFramePr>
          <p:xfrm>
            <a:off x="1152" y="457"/>
            <a:ext cx="1776" cy="935"/>
          </p:xfrm>
          <a:graphic>
            <a:graphicData uri="http://schemas.openxmlformats.org/presentationml/2006/ole">
              <mc:AlternateContent xmlns:mc="http://schemas.openxmlformats.org/markup-compatibility/2006">
                <mc:Choice xmlns:v="urn:schemas-microsoft-com:vml" Requires="v">
                  <p:oleObj spid="_x0000_s26398" name="Equation" r:id="rId26" imgW="939392" imgH="495085" progId="Equation.DSMT4">
                    <p:embed/>
                  </p:oleObj>
                </mc:Choice>
                <mc:Fallback>
                  <p:oleObj name="Equation" r:id="rId26" imgW="939392" imgH="495085"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52" y="457"/>
                          <a:ext cx="1776" cy="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2" name="Text Box 49"/>
            <p:cNvSpPr txBox="1">
              <a:spLocks noChangeArrowheads="1"/>
            </p:cNvSpPr>
            <p:nvPr/>
          </p:nvSpPr>
          <p:spPr bwMode="auto">
            <a:xfrm>
              <a:off x="768" y="720"/>
              <a:ext cx="576" cy="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lang="en-US" altLang="zh-CN" sz="4000" b="0" i="1" smtClean="0"/>
                <a:t>E</a:t>
              </a:r>
            </a:p>
          </p:txBody>
        </p:sp>
      </p:grpSp>
      <p:graphicFrame>
        <p:nvGraphicFramePr>
          <p:cNvPr id="50" name="Object 10"/>
          <p:cNvGraphicFramePr>
            <a:graphicFrameLocks noChangeAspect="1"/>
          </p:cNvGraphicFramePr>
          <p:nvPr>
            <p:extLst>
              <p:ext uri="{D42A27DB-BD31-4B8C-83A1-F6EECF244321}">
                <p14:modId xmlns:p14="http://schemas.microsoft.com/office/powerpoint/2010/main" val="1968704996"/>
              </p:ext>
            </p:extLst>
          </p:nvPr>
        </p:nvGraphicFramePr>
        <p:xfrm>
          <a:off x="467544" y="3657600"/>
          <a:ext cx="1430338" cy="635000"/>
        </p:xfrm>
        <a:graphic>
          <a:graphicData uri="http://schemas.openxmlformats.org/presentationml/2006/ole">
            <mc:AlternateContent xmlns:mc="http://schemas.openxmlformats.org/markup-compatibility/2006">
              <mc:Choice xmlns:v="urn:schemas-microsoft-com:vml" Requires="v">
                <p:oleObj spid="_x0000_s26399" name="Equation" r:id="rId28" imgW="457200" imgH="203040" progId="Equation.3">
                  <p:embed/>
                </p:oleObj>
              </mc:Choice>
              <mc:Fallback>
                <p:oleObj name="Equation" r:id="rId28" imgW="457200" imgH="203040" progId="Equation.3">
                  <p:embed/>
                  <p:pic>
                    <p:nvPicPr>
                      <p:cNvPr id="0" name=""/>
                      <p:cNvPicPr>
                        <a:picLocks noChangeAspect="1" noChangeArrowheads="1"/>
                      </p:cNvPicPr>
                      <p:nvPr/>
                    </p:nvPicPr>
                    <p:blipFill>
                      <a:blip r:embed="rId29"/>
                      <a:srcRect/>
                      <a:stretch>
                        <a:fillRect/>
                      </a:stretch>
                    </p:blipFill>
                    <p:spPr bwMode="auto">
                      <a:xfrm>
                        <a:off x="467544" y="3657600"/>
                        <a:ext cx="1430338"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75446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0946"/>
                                        </p:tgtEl>
                                        <p:attrNameLst>
                                          <p:attrName>style.visibility</p:attrName>
                                        </p:attrNameLst>
                                      </p:cBhvr>
                                      <p:to>
                                        <p:strVal val="visible"/>
                                      </p:to>
                                    </p:set>
                                    <p:animEffect transition="in" filter="blinds(horizontal)">
                                      <p:cBhvr>
                                        <p:cTn id="7" dur="500"/>
                                        <p:tgtEl>
                                          <p:spTgt spid="210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0947"/>
                                        </p:tgtEl>
                                        <p:attrNameLst>
                                          <p:attrName>style.visibility</p:attrName>
                                        </p:attrNameLst>
                                      </p:cBhvr>
                                      <p:to>
                                        <p:strVal val="visible"/>
                                      </p:to>
                                    </p:set>
                                    <p:animEffect transition="in" filter="blinds(horizontal)">
                                      <p:cBhvr>
                                        <p:cTn id="12" dur="500"/>
                                        <p:tgtEl>
                                          <p:spTgt spid="2109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481"/>
                                        </p:tgtEl>
                                        <p:attrNameLst>
                                          <p:attrName>style.visibility</p:attrName>
                                        </p:attrNameLst>
                                      </p:cBhvr>
                                      <p:to>
                                        <p:strVal val="visible"/>
                                      </p:to>
                                    </p:set>
                                    <p:animEffect transition="in" filter="wipe(left)">
                                      <p:cBhvr>
                                        <p:cTn id="22" dur="500"/>
                                        <p:tgtEl>
                                          <p:spTgt spid="1848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0951"/>
                                        </p:tgtEl>
                                        <p:attrNameLst>
                                          <p:attrName>style.visibility</p:attrName>
                                        </p:attrNameLst>
                                      </p:cBhvr>
                                      <p:to>
                                        <p:strVal val="visible"/>
                                      </p:to>
                                    </p:set>
                                    <p:animEffect transition="in" filter="blinds(horizontal)">
                                      <p:cBhvr>
                                        <p:cTn id="27" dur="500"/>
                                        <p:tgtEl>
                                          <p:spTgt spid="2109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0956"/>
                                        </p:tgtEl>
                                        <p:attrNameLst>
                                          <p:attrName>style.visibility</p:attrName>
                                        </p:attrNameLst>
                                      </p:cBhvr>
                                      <p:to>
                                        <p:strVal val="visible"/>
                                      </p:to>
                                    </p:set>
                                    <p:animEffect transition="in" filter="blinds(horizontal)">
                                      <p:cBhvr>
                                        <p:cTn id="32" dur="500"/>
                                        <p:tgtEl>
                                          <p:spTgt spid="210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utoUpdateAnimBg="0"/>
      <p:bldP spid="21095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0638"/>
            <a:ext cx="8820150" cy="3048000"/>
            <a:chOff x="204" y="1480"/>
            <a:chExt cx="5556" cy="1920"/>
          </a:xfrm>
        </p:grpSpPr>
        <p:graphicFrame>
          <p:nvGraphicFramePr>
            <p:cNvPr id="19494" name="Object 3"/>
            <p:cNvGraphicFramePr>
              <a:graphicFrameLocks noChangeAspect="1"/>
            </p:cNvGraphicFramePr>
            <p:nvPr/>
          </p:nvGraphicFramePr>
          <p:xfrm>
            <a:off x="930" y="2478"/>
            <a:ext cx="424" cy="223"/>
          </p:xfrm>
          <a:graphic>
            <a:graphicData uri="http://schemas.openxmlformats.org/presentationml/2006/ole">
              <mc:AlternateContent xmlns:mc="http://schemas.openxmlformats.org/markup-compatibility/2006">
                <mc:Choice xmlns:v="urn:schemas-microsoft-com:vml" Requires="v">
                  <p:oleObj spid="_x0000_s27522" name="公式" r:id="rId4" imgW="609336" imgH="355446" progId="Equation.3">
                    <p:embed/>
                  </p:oleObj>
                </mc:Choice>
                <mc:Fallback>
                  <p:oleObj name="公式" r:id="rId4" imgW="609336" imgH="3554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2478"/>
                          <a:ext cx="424"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95" name="Object 4"/>
            <p:cNvGraphicFramePr>
              <a:graphicFrameLocks noChangeAspect="1"/>
            </p:cNvGraphicFramePr>
            <p:nvPr/>
          </p:nvGraphicFramePr>
          <p:xfrm>
            <a:off x="2200" y="2840"/>
            <a:ext cx="246" cy="271"/>
          </p:xfrm>
          <a:graphic>
            <a:graphicData uri="http://schemas.openxmlformats.org/presentationml/2006/ole">
              <mc:AlternateContent xmlns:mc="http://schemas.openxmlformats.org/markup-compatibility/2006">
                <mc:Choice xmlns:v="urn:schemas-microsoft-com:vml" Requires="v">
                  <p:oleObj spid="_x0000_s27523" name="公式" r:id="rId6" imgW="355446" imgH="431613" progId="Equation.3">
                    <p:embed/>
                  </p:oleObj>
                </mc:Choice>
                <mc:Fallback>
                  <p:oleObj name="公式" r:id="rId6" imgW="355446"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0" y="2840"/>
                          <a:ext cx="246"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96" name="Group 5"/>
            <p:cNvGrpSpPr>
              <a:grpSpLocks/>
            </p:cNvGrpSpPr>
            <p:nvPr/>
          </p:nvGrpSpPr>
          <p:grpSpPr bwMode="auto">
            <a:xfrm>
              <a:off x="204" y="1480"/>
              <a:ext cx="5556" cy="1920"/>
              <a:chOff x="144" y="2251"/>
              <a:chExt cx="5165" cy="1920"/>
            </a:xfrm>
          </p:grpSpPr>
          <p:sp>
            <p:nvSpPr>
              <p:cNvPr id="19501" name="Text Box 10"/>
              <p:cNvSpPr txBox="1">
                <a:spLocks noChangeArrowheads="1"/>
              </p:cNvSpPr>
              <p:nvPr/>
            </p:nvSpPr>
            <p:spPr bwMode="auto">
              <a:xfrm>
                <a:off x="1151" y="3168"/>
                <a:ext cx="2225" cy="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所受无限长带电</a:t>
                </a:r>
              </a:p>
              <a:p>
                <a:pPr eaLnBrk="1" fontAlgn="base" hangingPunct="1">
                  <a:spcBef>
                    <a:spcPct val="50000"/>
                  </a:spcBef>
                  <a:spcAft>
                    <a:spcPct val="0"/>
                  </a:spcAft>
                </a:pPr>
                <a:r>
                  <a:rPr kumimoji="1" lang="zh-CN" altLang="en-US" dirty="0" smtClean="0">
                    <a:latin typeface="宋体" pitchFamily="2" charset="-122"/>
                  </a:rPr>
                  <a:t>直线的力</a:t>
                </a:r>
              </a:p>
            </p:txBody>
          </p:sp>
          <p:sp>
            <p:nvSpPr>
              <p:cNvPr id="19497" name="Text Box 6"/>
              <p:cNvSpPr txBox="1">
                <a:spLocks noChangeArrowheads="1"/>
              </p:cNvSpPr>
              <p:nvPr/>
            </p:nvSpPr>
            <p:spPr bwMode="auto">
              <a:xfrm>
                <a:off x="197" y="2304"/>
                <a:ext cx="742" cy="33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FFFFFF"/>
                    </a:solidFill>
                    <a:latin typeface="Times New Roman" pitchFamily="18" charset="0"/>
                  </a:defRPr>
                </a:lvl1pPr>
              </a:lstStyle>
              <a:p>
                <a:r>
                  <a:rPr lang="zh-CN" altLang="en-US" dirty="0"/>
                  <a:t>练习：</a:t>
                </a:r>
                <a:endParaRPr lang="en-US" altLang="zh-CN" dirty="0"/>
              </a:p>
            </p:txBody>
          </p:sp>
          <p:sp>
            <p:nvSpPr>
              <p:cNvPr id="19498" name="Text Box 7"/>
              <p:cNvSpPr txBox="1">
                <a:spLocks noChangeArrowheads="1"/>
              </p:cNvSpPr>
              <p:nvPr/>
            </p:nvSpPr>
            <p:spPr bwMode="auto">
              <a:xfrm>
                <a:off x="144" y="2736"/>
                <a:ext cx="1103"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0000CC"/>
                    </a:solidFill>
                    <a:latin typeface="宋体" pitchFamily="2" charset="-122"/>
                  </a:rPr>
                  <a:t> 已知：</a:t>
                </a:r>
              </a:p>
            </p:txBody>
          </p:sp>
          <p:graphicFrame>
            <p:nvGraphicFramePr>
              <p:cNvPr id="19499" name="Object 8"/>
              <p:cNvGraphicFramePr>
                <a:graphicFrameLocks noChangeAspect="1"/>
              </p:cNvGraphicFramePr>
              <p:nvPr/>
            </p:nvGraphicFramePr>
            <p:xfrm>
              <a:off x="1151" y="2736"/>
              <a:ext cx="1775" cy="328"/>
            </p:xfrm>
            <a:graphic>
              <a:graphicData uri="http://schemas.openxmlformats.org/presentationml/2006/ole">
                <mc:AlternateContent xmlns:mc="http://schemas.openxmlformats.org/markup-compatibility/2006">
                  <mc:Choice xmlns:v="urn:schemas-microsoft-com:vml" Requires="v">
                    <p:oleObj spid="_x0000_s27524" name="公式" r:id="rId8" imgW="2552700" imgH="520700" progId="Equation.3">
                      <p:embed/>
                    </p:oleObj>
                  </mc:Choice>
                  <mc:Fallback>
                    <p:oleObj name="公式" r:id="rId8" imgW="2552700" imgH="520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1" y="2736"/>
                            <a:ext cx="177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00" name="Text Box 9"/>
              <p:cNvSpPr txBox="1">
                <a:spLocks noChangeArrowheads="1"/>
              </p:cNvSpPr>
              <p:nvPr/>
            </p:nvSpPr>
            <p:spPr bwMode="auto">
              <a:xfrm>
                <a:off x="249" y="3120"/>
                <a:ext cx="765"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0000CC"/>
                    </a:solidFill>
                    <a:latin typeface="宋体" pitchFamily="2" charset="-122"/>
                  </a:rPr>
                  <a:t>求：</a:t>
                </a:r>
              </a:p>
            </p:txBody>
          </p:sp>
          <p:grpSp>
            <p:nvGrpSpPr>
              <p:cNvPr id="19502" name="Group 11"/>
              <p:cNvGrpSpPr>
                <a:grpSpLocks/>
              </p:cNvGrpSpPr>
              <p:nvPr/>
            </p:nvGrpSpPr>
            <p:grpSpPr bwMode="auto">
              <a:xfrm>
                <a:off x="3243" y="2251"/>
                <a:ext cx="2066" cy="1920"/>
                <a:chOff x="3216" y="2256"/>
                <a:chExt cx="1872" cy="1920"/>
              </a:xfrm>
            </p:grpSpPr>
            <p:sp>
              <p:nvSpPr>
                <p:cNvPr id="19503" name="Rectangle 12"/>
                <p:cNvSpPr>
                  <a:spLocks noChangeArrowheads="1"/>
                </p:cNvSpPr>
                <p:nvPr/>
              </p:nvSpPr>
              <p:spPr bwMode="auto">
                <a:xfrm>
                  <a:off x="3216" y="2256"/>
                  <a:ext cx="1872" cy="1920"/>
                </a:xfrm>
                <a:prstGeom prst="rect">
                  <a:avLst/>
                </a:prstGeom>
                <a:solidFill>
                  <a:srgbClr val="FFFFFF"/>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9504" name="Line 13"/>
                <p:cNvSpPr>
                  <a:spLocks noChangeShapeType="1"/>
                </p:cNvSpPr>
                <p:nvPr/>
              </p:nvSpPr>
              <p:spPr bwMode="auto">
                <a:xfrm flipV="1">
                  <a:off x="3444" y="2256"/>
                  <a:ext cx="0" cy="219"/>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505" name="Line 14"/>
                <p:cNvSpPr>
                  <a:spLocks noChangeShapeType="1"/>
                </p:cNvSpPr>
                <p:nvPr/>
              </p:nvSpPr>
              <p:spPr bwMode="auto">
                <a:xfrm>
                  <a:off x="3444" y="3840"/>
                  <a:ext cx="12" cy="336"/>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graphicFrame>
              <p:nvGraphicFramePr>
                <p:cNvPr id="19506" name="Object 15"/>
                <p:cNvGraphicFramePr>
                  <a:graphicFrameLocks noChangeAspect="1"/>
                </p:cNvGraphicFramePr>
                <p:nvPr/>
              </p:nvGraphicFramePr>
              <p:xfrm>
                <a:off x="4082" y="2736"/>
                <a:ext cx="203" cy="240"/>
              </p:xfrm>
              <a:graphic>
                <a:graphicData uri="http://schemas.openxmlformats.org/presentationml/2006/ole">
                  <mc:AlternateContent xmlns:mc="http://schemas.openxmlformats.org/markup-compatibility/2006">
                    <mc:Choice xmlns:v="urn:schemas-microsoft-com:vml" Requires="v">
                      <p:oleObj spid="_x0000_s27525" name="公式" r:id="rId10" imgW="266700" imgH="428625" progId="Equation.3">
                        <p:embed/>
                      </p:oleObj>
                    </mc:Choice>
                    <mc:Fallback>
                      <p:oleObj name="公式" r:id="rId10" imgW="266700" imgH="42862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2" y="2736"/>
                              <a:ext cx="20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07" name="Object 16"/>
                <p:cNvGraphicFramePr>
                  <a:graphicFrameLocks noChangeAspect="1"/>
                </p:cNvGraphicFramePr>
                <p:nvPr/>
              </p:nvGraphicFramePr>
              <p:xfrm>
                <a:off x="3581" y="3216"/>
                <a:ext cx="160" cy="188"/>
              </p:xfrm>
              <a:graphic>
                <a:graphicData uri="http://schemas.openxmlformats.org/presentationml/2006/ole">
                  <mc:AlternateContent xmlns:mc="http://schemas.openxmlformats.org/markup-compatibility/2006">
                    <mc:Choice xmlns:v="urn:schemas-microsoft-com:vml" Requires="v">
                      <p:oleObj spid="_x0000_s27526" name="公式" r:id="rId12" imgW="126835" imgH="139518" progId="Equation.3">
                        <p:embed/>
                      </p:oleObj>
                    </mc:Choice>
                    <mc:Fallback>
                      <p:oleObj name="公式" r:id="rId12" imgW="126835" imgH="13951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 y="3216"/>
                              <a:ext cx="160"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508" name="Object 17"/>
                <p:cNvGraphicFramePr>
                  <a:graphicFrameLocks noChangeAspect="1"/>
                </p:cNvGraphicFramePr>
                <p:nvPr/>
              </p:nvGraphicFramePr>
              <p:xfrm>
                <a:off x="4128" y="3216"/>
                <a:ext cx="179" cy="204"/>
              </p:xfrm>
              <a:graphic>
                <a:graphicData uri="http://schemas.openxmlformats.org/presentationml/2006/ole">
                  <mc:AlternateContent xmlns:mc="http://schemas.openxmlformats.org/markup-compatibility/2006">
                    <mc:Choice xmlns:v="urn:schemas-microsoft-com:vml" Requires="v">
                      <p:oleObj spid="_x0000_s27527" name="Equation" r:id="rId14" imgW="139639" imgH="152334" progId="Equation.3">
                        <p:embed/>
                      </p:oleObj>
                    </mc:Choice>
                    <mc:Fallback>
                      <p:oleObj name="Equation" r:id="rId14" imgW="139639" imgH="152334"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8" y="3216"/>
                              <a:ext cx="179"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09" name="AutoShape 18"/>
                <p:cNvSpPr>
                  <a:spLocks noChangeArrowheads="1"/>
                </p:cNvSpPr>
                <p:nvPr/>
              </p:nvSpPr>
              <p:spPr bwMode="auto">
                <a:xfrm>
                  <a:off x="3398" y="2448"/>
                  <a:ext cx="92" cy="1536"/>
                </a:xfrm>
                <a:prstGeom prst="can">
                  <a:avLst>
                    <a:gd name="adj" fmla="val 73507"/>
                  </a:avLst>
                </a:prstGeom>
                <a:gradFill rotWithShape="0">
                  <a:gsLst>
                    <a:gs pos="0">
                      <a:srgbClr val="5E4700"/>
                    </a:gs>
                    <a:gs pos="50000">
                      <a:srgbClr val="CC9900"/>
                    </a:gs>
                    <a:gs pos="100000">
                      <a:srgbClr val="5E4700"/>
                    </a:gs>
                  </a:gsLst>
                  <a:lin ang="0" scaled="1"/>
                </a:gradFill>
                <a:ln w="9525">
                  <a:solidFill>
                    <a:schemeClr val="bg2"/>
                  </a:solidFill>
                  <a:round/>
                  <a:headEnd/>
                  <a:tailEnd/>
                </a:ln>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9510" name="Object 19"/>
                <p:cNvGraphicFramePr>
                  <a:graphicFrameLocks noChangeAspect="1"/>
                </p:cNvGraphicFramePr>
                <p:nvPr/>
              </p:nvGraphicFramePr>
              <p:xfrm>
                <a:off x="3490" y="2352"/>
                <a:ext cx="273" cy="288"/>
              </p:xfrm>
              <a:graphic>
                <a:graphicData uri="http://schemas.openxmlformats.org/presentationml/2006/ole">
                  <mc:AlternateContent xmlns:mc="http://schemas.openxmlformats.org/markup-compatibility/2006">
                    <mc:Choice xmlns:v="urn:schemas-microsoft-com:vml" Requires="v">
                      <p:oleObj spid="_x0000_s27528" name="Equation" r:id="rId16" imgW="114300" imgH="152310" progId="Equation.3">
                        <p:embed/>
                      </p:oleObj>
                    </mc:Choice>
                    <mc:Fallback>
                      <p:oleObj name="Equation" r:id="rId16" imgW="114300" imgH="15231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0" y="2352"/>
                              <a:ext cx="27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11" name="Text Box 20"/>
                <p:cNvSpPr txBox="1">
                  <a:spLocks noChangeArrowheads="1"/>
                </p:cNvSpPr>
                <p:nvPr/>
              </p:nvSpPr>
              <p:spPr bwMode="auto">
                <a:xfrm>
                  <a:off x="3744" y="2784"/>
                  <a:ext cx="1008"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50000"/>
                    </a:spcBef>
                    <a:spcAft>
                      <a:spcPct val="0"/>
                    </a:spcAft>
                  </a:pPr>
                  <a:r>
                    <a:rPr kumimoji="1" lang="en-US" altLang="zh-CN" sz="2400" i="1" smtClean="0">
                      <a:solidFill>
                        <a:srgbClr val="3333FF"/>
                      </a:solidFill>
                    </a:rPr>
                    <a:t>A             B</a:t>
                  </a:r>
                </a:p>
              </p:txBody>
            </p:sp>
            <p:sp>
              <p:nvSpPr>
                <p:cNvPr id="19512" name="Line 21"/>
                <p:cNvSpPr>
                  <a:spLocks noChangeShapeType="1"/>
                </p:cNvSpPr>
                <p:nvPr/>
              </p:nvSpPr>
              <p:spPr bwMode="auto">
                <a:xfrm>
                  <a:off x="3809" y="3168"/>
                  <a:ext cx="0" cy="19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513" name="Line 22"/>
                <p:cNvSpPr>
                  <a:spLocks noChangeShapeType="1"/>
                </p:cNvSpPr>
                <p:nvPr/>
              </p:nvSpPr>
              <p:spPr bwMode="auto">
                <a:xfrm>
                  <a:off x="4630" y="3130"/>
                  <a:ext cx="0" cy="182"/>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514" name="Line 23"/>
                <p:cNvSpPr>
                  <a:spLocks noChangeShapeType="1"/>
                </p:cNvSpPr>
                <p:nvPr/>
              </p:nvSpPr>
              <p:spPr bwMode="auto">
                <a:xfrm>
                  <a:off x="3490" y="3216"/>
                  <a:ext cx="319" cy="0"/>
                </a:xfrm>
                <a:prstGeom prst="line">
                  <a:avLst/>
                </a:prstGeom>
                <a:noFill/>
                <a:ln w="952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515" name="Line 24"/>
                <p:cNvSpPr>
                  <a:spLocks noChangeShapeType="1"/>
                </p:cNvSpPr>
                <p:nvPr/>
              </p:nvSpPr>
              <p:spPr bwMode="auto">
                <a:xfrm>
                  <a:off x="3809" y="3216"/>
                  <a:ext cx="821" cy="0"/>
                </a:xfrm>
                <a:prstGeom prst="line">
                  <a:avLst/>
                </a:prstGeom>
                <a:noFill/>
                <a:ln w="952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516" name="AutoShape 25"/>
                <p:cNvSpPr>
                  <a:spLocks noChangeArrowheads="1"/>
                </p:cNvSpPr>
                <p:nvPr/>
              </p:nvSpPr>
              <p:spPr bwMode="auto">
                <a:xfrm rot="-5400000">
                  <a:off x="4152" y="2616"/>
                  <a:ext cx="96" cy="912"/>
                </a:xfrm>
                <a:prstGeom prst="can">
                  <a:avLst>
                    <a:gd name="adj" fmla="val 77363"/>
                  </a:avLst>
                </a:prstGeom>
                <a:gradFill rotWithShape="0">
                  <a:gsLst>
                    <a:gs pos="0">
                      <a:srgbClr val="2F4776"/>
                    </a:gs>
                    <a:gs pos="50000">
                      <a:srgbClr val="6699FF"/>
                    </a:gs>
                    <a:gs pos="100000">
                      <a:srgbClr val="2F477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pSp>
      </p:grpSp>
      <p:grpSp>
        <p:nvGrpSpPr>
          <p:cNvPr id="196634" name="Group 26"/>
          <p:cNvGrpSpPr>
            <a:grpSpLocks/>
          </p:cNvGrpSpPr>
          <p:nvPr/>
        </p:nvGrpSpPr>
        <p:grpSpPr bwMode="auto">
          <a:xfrm>
            <a:off x="5580063" y="3357563"/>
            <a:ext cx="2971800" cy="3048000"/>
            <a:chOff x="288" y="288"/>
            <a:chExt cx="1872" cy="1920"/>
          </a:xfrm>
        </p:grpSpPr>
        <p:sp>
          <p:nvSpPr>
            <p:cNvPr id="19472" name="Rectangle 27"/>
            <p:cNvSpPr>
              <a:spLocks noChangeArrowheads="1"/>
            </p:cNvSpPr>
            <p:nvPr/>
          </p:nvSpPr>
          <p:spPr bwMode="auto">
            <a:xfrm>
              <a:off x="288" y="288"/>
              <a:ext cx="1872" cy="1920"/>
            </a:xfrm>
            <a:prstGeom prst="rect">
              <a:avLst/>
            </a:prstGeom>
            <a:solidFill>
              <a:srgbClr val="FFFFFF"/>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9473" name="Line 28"/>
            <p:cNvSpPr>
              <a:spLocks noChangeShapeType="1"/>
            </p:cNvSpPr>
            <p:nvPr/>
          </p:nvSpPr>
          <p:spPr bwMode="auto">
            <a:xfrm flipV="1">
              <a:off x="516" y="288"/>
              <a:ext cx="0" cy="219"/>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74" name="Line 29"/>
            <p:cNvSpPr>
              <a:spLocks noChangeShapeType="1"/>
            </p:cNvSpPr>
            <p:nvPr/>
          </p:nvSpPr>
          <p:spPr bwMode="auto">
            <a:xfrm>
              <a:off x="516" y="1872"/>
              <a:ext cx="12" cy="336"/>
            </a:xfrm>
            <a:prstGeom prst="line">
              <a:avLst/>
            </a:prstGeom>
            <a:noFill/>
            <a:ln w="38100">
              <a:solidFill>
                <a:srgbClr val="996633"/>
              </a:solidFill>
              <a:prstDash val="sysDot"/>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graphicFrame>
          <p:nvGraphicFramePr>
            <p:cNvPr id="19475" name="Object 30"/>
            <p:cNvGraphicFramePr>
              <a:graphicFrameLocks noChangeAspect="1"/>
            </p:cNvGraphicFramePr>
            <p:nvPr/>
          </p:nvGraphicFramePr>
          <p:xfrm>
            <a:off x="1154" y="768"/>
            <a:ext cx="203" cy="240"/>
          </p:xfrm>
          <a:graphic>
            <a:graphicData uri="http://schemas.openxmlformats.org/presentationml/2006/ole">
              <mc:AlternateContent xmlns:mc="http://schemas.openxmlformats.org/markup-compatibility/2006">
                <mc:Choice xmlns:v="urn:schemas-microsoft-com:vml" Requires="v">
                  <p:oleObj spid="_x0000_s27529" name="公式" r:id="rId18" imgW="266700" imgH="428625" progId="Equation.3">
                    <p:embed/>
                  </p:oleObj>
                </mc:Choice>
                <mc:Fallback>
                  <p:oleObj name="公式" r:id="rId18" imgW="266700" imgH="428625"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54" y="768"/>
                          <a:ext cx="20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6" name="Object 31"/>
            <p:cNvGraphicFramePr>
              <a:graphicFrameLocks noChangeAspect="1"/>
            </p:cNvGraphicFramePr>
            <p:nvPr/>
          </p:nvGraphicFramePr>
          <p:xfrm>
            <a:off x="653" y="1248"/>
            <a:ext cx="160" cy="188"/>
          </p:xfrm>
          <a:graphic>
            <a:graphicData uri="http://schemas.openxmlformats.org/presentationml/2006/ole">
              <mc:AlternateContent xmlns:mc="http://schemas.openxmlformats.org/markup-compatibility/2006">
                <mc:Choice xmlns:v="urn:schemas-microsoft-com:vml" Requires="v">
                  <p:oleObj spid="_x0000_s27530" name="公式" r:id="rId20" imgW="126835" imgH="139518" progId="Equation.3">
                    <p:embed/>
                  </p:oleObj>
                </mc:Choice>
                <mc:Fallback>
                  <p:oleObj name="公式" r:id="rId20" imgW="126835" imgH="13951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 y="1248"/>
                          <a:ext cx="160"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7" name="Object 32"/>
            <p:cNvGraphicFramePr>
              <a:graphicFrameLocks noChangeAspect="1"/>
            </p:cNvGraphicFramePr>
            <p:nvPr/>
          </p:nvGraphicFramePr>
          <p:xfrm>
            <a:off x="1200" y="1248"/>
            <a:ext cx="179" cy="204"/>
          </p:xfrm>
          <a:graphic>
            <a:graphicData uri="http://schemas.openxmlformats.org/presentationml/2006/ole">
              <mc:AlternateContent xmlns:mc="http://schemas.openxmlformats.org/markup-compatibility/2006">
                <mc:Choice xmlns:v="urn:schemas-microsoft-com:vml" Requires="v">
                  <p:oleObj spid="_x0000_s27531" name="Equation" r:id="rId21" imgW="139639" imgH="152334" progId="Equation.3">
                    <p:embed/>
                  </p:oleObj>
                </mc:Choice>
                <mc:Fallback>
                  <p:oleObj name="Equation" r:id="rId21" imgW="139639" imgH="152334"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0" y="1248"/>
                          <a:ext cx="179"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8" name="AutoShape 33"/>
            <p:cNvSpPr>
              <a:spLocks noChangeArrowheads="1"/>
            </p:cNvSpPr>
            <p:nvPr/>
          </p:nvSpPr>
          <p:spPr bwMode="auto">
            <a:xfrm>
              <a:off x="470" y="480"/>
              <a:ext cx="92" cy="1536"/>
            </a:xfrm>
            <a:prstGeom prst="can">
              <a:avLst>
                <a:gd name="adj" fmla="val 73507"/>
              </a:avLst>
            </a:prstGeom>
            <a:gradFill rotWithShape="0">
              <a:gsLst>
                <a:gs pos="0">
                  <a:srgbClr val="5E4700"/>
                </a:gs>
                <a:gs pos="50000">
                  <a:srgbClr val="CC9900"/>
                </a:gs>
                <a:gs pos="100000">
                  <a:srgbClr val="5E4700"/>
                </a:gs>
              </a:gsLst>
              <a:lin ang="0" scaled="1"/>
            </a:gradFill>
            <a:ln w="9525">
              <a:solidFill>
                <a:schemeClr val="bg2"/>
              </a:solidFill>
              <a:round/>
              <a:headEnd/>
              <a:tailEnd/>
            </a:ln>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19479" name="Object 34"/>
            <p:cNvGraphicFramePr>
              <a:graphicFrameLocks noChangeAspect="1"/>
            </p:cNvGraphicFramePr>
            <p:nvPr/>
          </p:nvGraphicFramePr>
          <p:xfrm>
            <a:off x="562" y="384"/>
            <a:ext cx="273" cy="288"/>
          </p:xfrm>
          <a:graphic>
            <a:graphicData uri="http://schemas.openxmlformats.org/presentationml/2006/ole">
              <mc:AlternateContent xmlns:mc="http://schemas.openxmlformats.org/markup-compatibility/2006">
                <mc:Choice xmlns:v="urn:schemas-microsoft-com:vml" Requires="v">
                  <p:oleObj spid="_x0000_s27532" name="Equation" r:id="rId22" imgW="114300" imgH="152310" progId="Equation.3">
                    <p:embed/>
                  </p:oleObj>
                </mc:Choice>
                <mc:Fallback>
                  <p:oleObj name="Equation" r:id="rId22" imgW="114300" imgH="15231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2" y="384"/>
                          <a:ext cx="27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80" name="Text Box 35"/>
            <p:cNvSpPr txBox="1">
              <a:spLocks noChangeArrowheads="1"/>
            </p:cNvSpPr>
            <p:nvPr/>
          </p:nvSpPr>
          <p:spPr bwMode="auto">
            <a:xfrm>
              <a:off x="816" y="816"/>
              <a:ext cx="1008"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50000"/>
                </a:spcBef>
                <a:spcAft>
                  <a:spcPct val="0"/>
                </a:spcAft>
              </a:pPr>
              <a:r>
                <a:rPr kumimoji="1" lang="en-US" altLang="zh-CN" sz="2400" i="1" smtClean="0">
                  <a:solidFill>
                    <a:srgbClr val="3333FF"/>
                  </a:solidFill>
                </a:rPr>
                <a:t>A             B</a:t>
              </a:r>
            </a:p>
          </p:txBody>
        </p:sp>
        <p:sp>
          <p:nvSpPr>
            <p:cNvPr id="19481" name="Line 36"/>
            <p:cNvSpPr>
              <a:spLocks noChangeShapeType="1"/>
            </p:cNvSpPr>
            <p:nvPr/>
          </p:nvSpPr>
          <p:spPr bwMode="auto">
            <a:xfrm>
              <a:off x="881" y="1200"/>
              <a:ext cx="0" cy="192"/>
            </a:xfrm>
            <a:prstGeom prst="line">
              <a:avLst/>
            </a:prstGeom>
            <a:noFill/>
            <a:ln w="952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82" name="Line 37"/>
            <p:cNvSpPr>
              <a:spLocks noChangeShapeType="1"/>
            </p:cNvSpPr>
            <p:nvPr/>
          </p:nvSpPr>
          <p:spPr bwMode="auto">
            <a:xfrm>
              <a:off x="1702" y="1162"/>
              <a:ext cx="0" cy="182"/>
            </a:xfrm>
            <a:prstGeom prst="line">
              <a:avLst/>
            </a:prstGeom>
            <a:noFill/>
            <a:ln w="9525">
              <a:solidFill>
                <a:srgbClr val="7030A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83" name="Line 38"/>
            <p:cNvSpPr>
              <a:spLocks noChangeShapeType="1"/>
            </p:cNvSpPr>
            <p:nvPr/>
          </p:nvSpPr>
          <p:spPr bwMode="auto">
            <a:xfrm>
              <a:off x="562" y="1248"/>
              <a:ext cx="319" cy="0"/>
            </a:xfrm>
            <a:prstGeom prst="line">
              <a:avLst/>
            </a:prstGeom>
            <a:noFill/>
            <a:ln w="9525">
              <a:solidFill>
                <a:srgbClr val="7030A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84" name="Line 39"/>
            <p:cNvSpPr>
              <a:spLocks noChangeShapeType="1"/>
            </p:cNvSpPr>
            <p:nvPr/>
          </p:nvSpPr>
          <p:spPr bwMode="auto">
            <a:xfrm>
              <a:off x="881" y="1248"/>
              <a:ext cx="821" cy="0"/>
            </a:xfrm>
            <a:prstGeom prst="line">
              <a:avLst/>
            </a:prstGeom>
            <a:noFill/>
            <a:ln w="9525">
              <a:solidFill>
                <a:srgbClr val="7030A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85" name="AutoShape 40"/>
            <p:cNvSpPr>
              <a:spLocks noChangeArrowheads="1"/>
            </p:cNvSpPr>
            <p:nvPr/>
          </p:nvSpPr>
          <p:spPr bwMode="auto">
            <a:xfrm rot="-5400000">
              <a:off x="1224" y="648"/>
              <a:ext cx="96" cy="912"/>
            </a:xfrm>
            <a:prstGeom prst="can">
              <a:avLst>
                <a:gd name="adj" fmla="val 77363"/>
              </a:avLst>
            </a:prstGeom>
            <a:gradFill rotWithShape="0">
              <a:gsLst>
                <a:gs pos="0">
                  <a:srgbClr val="2F4776"/>
                </a:gs>
                <a:gs pos="50000">
                  <a:srgbClr val="6699FF"/>
                </a:gs>
                <a:gs pos="100000">
                  <a:srgbClr val="2F4776"/>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9486" name="Line 41"/>
            <p:cNvSpPr>
              <a:spLocks noChangeShapeType="1"/>
            </p:cNvSpPr>
            <p:nvPr/>
          </p:nvSpPr>
          <p:spPr bwMode="auto">
            <a:xfrm>
              <a:off x="576" y="1104"/>
              <a:ext cx="1488" cy="0"/>
            </a:xfrm>
            <a:prstGeom prst="line">
              <a:avLst/>
            </a:prstGeom>
            <a:noFill/>
            <a:ln w="2857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87" name="Text Box 42"/>
            <p:cNvSpPr txBox="1">
              <a:spLocks noChangeArrowheads="1"/>
            </p:cNvSpPr>
            <p:nvPr/>
          </p:nvSpPr>
          <p:spPr bwMode="auto">
            <a:xfrm>
              <a:off x="528" y="816"/>
              <a:ext cx="1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fontAlgn="base">
                <a:spcBef>
                  <a:spcPct val="50000"/>
                </a:spcBef>
                <a:spcAft>
                  <a:spcPct val="0"/>
                </a:spcAft>
              </a:pPr>
              <a:r>
                <a:rPr kumimoji="1" lang="en-US" altLang="zh-CN" i="1" smtClean="0"/>
                <a:t>o</a:t>
              </a:r>
            </a:p>
          </p:txBody>
        </p:sp>
        <p:sp>
          <p:nvSpPr>
            <p:cNvPr id="19488" name="Text Box 43"/>
            <p:cNvSpPr txBox="1">
              <a:spLocks noChangeArrowheads="1"/>
            </p:cNvSpPr>
            <p:nvPr/>
          </p:nvSpPr>
          <p:spPr bwMode="auto">
            <a:xfrm>
              <a:off x="1920" y="768"/>
              <a:ext cx="1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fontAlgn="base">
                <a:spcBef>
                  <a:spcPct val="50000"/>
                </a:spcBef>
                <a:spcAft>
                  <a:spcPct val="0"/>
                </a:spcAft>
              </a:pPr>
              <a:r>
                <a:rPr kumimoji="1" lang="en-US" altLang="zh-CN" i="1" smtClean="0"/>
                <a:t>x</a:t>
              </a:r>
            </a:p>
          </p:txBody>
        </p:sp>
        <p:sp>
          <p:nvSpPr>
            <p:cNvPr id="19489" name="Rectangle 44"/>
            <p:cNvSpPr>
              <a:spLocks noChangeArrowheads="1"/>
            </p:cNvSpPr>
            <p:nvPr/>
          </p:nvSpPr>
          <p:spPr bwMode="auto">
            <a:xfrm>
              <a:off x="1008" y="1056"/>
              <a:ext cx="144" cy="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9490" name="Text Box 45"/>
            <p:cNvSpPr txBox="1">
              <a:spLocks noChangeArrowheads="1"/>
            </p:cNvSpPr>
            <p:nvPr/>
          </p:nvSpPr>
          <p:spPr bwMode="auto">
            <a:xfrm>
              <a:off x="912" y="720"/>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fontAlgn="base">
                <a:spcBef>
                  <a:spcPct val="50000"/>
                </a:spcBef>
                <a:spcAft>
                  <a:spcPct val="0"/>
                </a:spcAft>
              </a:pPr>
              <a:r>
                <a:rPr kumimoji="1" lang="en-US" altLang="zh-CN" b="0" smtClean="0">
                  <a:solidFill>
                    <a:srgbClr val="FF0033"/>
                  </a:solidFill>
                </a:rPr>
                <a:t>d</a:t>
              </a:r>
              <a:r>
                <a:rPr kumimoji="1" lang="en-US" altLang="zh-CN" b="0" i="1" smtClean="0">
                  <a:solidFill>
                    <a:srgbClr val="FF0033"/>
                  </a:solidFill>
                </a:rPr>
                <a:t>q</a:t>
              </a:r>
            </a:p>
          </p:txBody>
        </p:sp>
        <p:sp>
          <p:nvSpPr>
            <p:cNvPr id="19491" name="Line 46"/>
            <p:cNvSpPr>
              <a:spLocks noChangeShapeType="1"/>
            </p:cNvSpPr>
            <p:nvPr/>
          </p:nvSpPr>
          <p:spPr bwMode="auto">
            <a:xfrm>
              <a:off x="1104" y="1152"/>
              <a:ext cx="0" cy="432"/>
            </a:xfrm>
            <a:prstGeom prst="line">
              <a:avLst/>
            </a:prstGeom>
            <a:noFill/>
            <a:ln w="952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92" name="Line 47"/>
            <p:cNvSpPr>
              <a:spLocks noChangeShapeType="1"/>
            </p:cNvSpPr>
            <p:nvPr/>
          </p:nvSpPr>
          <p:spPr bwMode="auto">
            <a:xfrm>
              <a:off x="576" y="1440"/>
              <a:ext cx="528" cy="0"/>
            </a:xfrm>
            <a:prstGeom prst="line">
              <a:avLst/>
            </a:prstGeom>
            <a:noFill/>
            <a:ln w="9525">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zh-CN" altLang="en-US" sz="2800" b="1" smtClean="0">
                <a:solidFill>
                  <a:srgbClr val="000000"/>
                </a:solidFill>
                <a:latin typeface="Times New Roman" pitchFamily="18" charset="0"/>
              </a:endParaRPr>
            </a:p>
          </p:txBody>
        </p:sp>
        <p:sp>
          <p:nvSpPr>
            <p:cNvPr id="19493" name="Text Box 48"/>
            <p:cNvSpPr txBox="1">
              <a:spLocks noChangeArrowheads="1"/>
            </p:cNvSpPr>
            <p:nvPr/>
          </p:nvSpPr>
          <p:spPr bwMode="auto">
            <a:xfrm>
              <a:off x="720" y="1344"/>
              <a:ext cx="1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algn="ctr" fontAlgn="base">
                <a:spcBef>
                  <a:spcPct val="50000"/>
                </a:spcBef>
                <a:spcAft>
                  <a:spcPct val="0"/>
                </a:spcAft>
              </a:pPr>
              <a:r>
                <a:rPr kumimoji="1" lang="en-US" altLang="zh-CN" i="1" smtClean="0">
                  <a:solidFill>
                    <a:srgbClr val="FF0033"/>
                  </a:solidFill>
                </a:rPr>
                <a:t>x</a:t>
              </a:r>
            </a:p>
          </p:txBody>
        </p:sp>
      </p:grpSp>
      <p:grpSp>
        <p:nvGrpSpPr>
          <p:cNvPr id="196657" name="Group 49"/>
          <p:cNvGrpSpPr>
            <a:grpSpLocks/>
          </p:cNvGrpSpPr>
          <p:nvPr/>
        </p:nvGrpSpPr>
        <p:grpSpPr bwMode="auto">
          <a:xfrm>
            <a:off x="250825" y="2924175"/>
            <a:ext cx="5257800" cy="1817688"/>
            <a:chOff x="2448" y="192"/>
            <a:chExt cx="3312" cy="1145"/>
          </a:xfrm>
        </p:grpSpPr>
        <p:sp>
          <p:nvSpPr>
            <p:cNvPr id="19466" name="Text Box 50"/>
            <p:cNvSpPr txBox="1">
              <a:spLocks noChangeArrowheads="1"/>
            </p:cNvSpPr>
            <p:nvPr/>
          </p:nvSpPr>
          <p:spPr bwMode="auto">
            <a:xfrm>
              <a:off x="2448" y="192"/>
              <a:ext cx="2338"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0000CC"/>
                  </a:solidFill>
                  <a:latin typeface="宋体" pitchFamily="2" charset="-122"/>
                </a:rPr>
                <a:t>解：</a:t>
              </a:r>
              <a:r>
                <a:rPr kumimoji="1" lang="zh-CN" altLang="en-US" smtClean="0">
                  <a:latin typeface="宋体" pitchFamily="2" charset="-122"/>
                </a:rPr>
                <a:t>建立如图坐标.</a:t>
              </a:r>
            </a:p>
          </p:txBody>
        </p:sp>
        <p:graphicFrame>
          <p:nvGraphicFramePr>
            <p:cNvPr id="19467" name="Object 51"/>
            <p:cNvGraphicFramePr>
              <a:graphicFrameLocks noChangeAspect="1"/>
            </p:cNvGraphicFramePr>
            <p:nvPr/>
          </p:nvGraphicFramePr>
          <p:xfrm>
            <a:off x="3120" y="960"/>
            <a:ext cx="1131" cy="377"/>
          </p:xfrm>
          <a:graphic>
            <a:graphicData uri="http://schemas.openxmlformats.org/presentationml/2006/ole">
              <mc:AlternateContent xmlns:mc="http://schemas.openxmlformats.org/markup-compatibility/2006">
                <mc:Choice xmlns:v="urn:schemas-microsoft-com:vml" Requires="v">
                  <p:oleObj spid="_x0000_s27533" name="公式" r:id="rId24" imgW="685800" imgH="228600" progId="Equation.3">
                    <p:embed/>
                  </p:oleObj>
                </mc:Choice>
                <mc:Fallback>
                  <p:oleObj name="公式" r:id="rId24" imgW="685800" imgH="2286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20" y="960"/>
                          <a:ext cx="1131"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8" name="Group 52"/>
            <p:cNvGrpSpPr>
              <a:grpSpLocks/>
            </p:cNvGrpSpPr>
            <p:nvPr/>
          </p:nvGrpSpPr>
          <p:grpSpPr bwMode="auto">
            <a:xfrm>
              <a:off x="2481" y="576"/>
              <a:ext cx="3279" cy="327"/>
              <a:chOff x="2481" y="672"/>
              <a:chExt cx="3279" cy="327"/>
            </a:xfrm>
          </p:grpSpPr>
          <p:sp>
            <p:nvSpPr>
              <p:cNvPr id="19469" name="Text Box 53"/>
              <p:cNvSpPr txBox="1">
                <a:spLocks noChangeArrowheads="1"/>
              </p:cNvSpPr>
              <p:nvPr/>
            </p:nvSpPr>
            <p:spPr bwMode="auto">
              <a:xfrm>
                <a:off x="2481" y="672"/>
                <a:ext cx="3279"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latin typeface="宋体" pitchFamily="2" charset="-122"/>
                  </a:rPr>
                  <a:t>在   上坐标  处取电荷元</a:t>
                </a:r>
              </a:p>
            </p:txBody>
          </p:sp>
          <p:graphicFrame>
            <p:nvGraphicFramePr>
              <p:cNvPr id="19470" name="Object 54"/>
              <p:cNvGraphicFramePr>
                <a:graphicFrameLocks noChangeAspect="1"/>
              </p:cNvGraphicFramePr>
              <p:nvPr/>
            </p:nvGraphicFramePr>
            <p:xfrm>
              <a:off x="2736" y="720"/>
              <a:ext cx="384" cy="223"/>
            </p:xfrm>
            <a:graphic>
              <a:graphicData uri="http://schemas.openxmlformats.org/presentationml/2006/ole">
                <mc:AlternateContent xmlns:mc="http://schemas.openxmlformats.org/markup-compatibility/2006">
                  <mc:Choice xmlns:v="urn:schemas-microsoft-com:vml" Requires="v">
                    <p:oleObj spid="_x0000_s27534" name="公式" r:id="rId26" imgW="609336" imgH="355446" progId="Equation.3">
                      <p:embed/>
                    </p:oleObj>
                  </mc:Choice>
                  <mc:Fallback>
                    <p:oleObj name="公式" r:id="rId26" imgW="609336" imgH="355446"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36" y="720"/>
                            <a:ext cx="384"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1" name="Object 55"/>
              <p:cNvGraphicFramePr>
                <a:graphicFrameLocks noChangeAspect="1"/>
              </p:cNvGraphicFramePr>
              <p:nvPr/>
            </p:nvGraphicFramePr>
            <p:xfrm>
              <a:off x="3840" y="768"/>
              <a:ext cx="159" cy="167"/>
            </p:xfrm>
            <a:graphic>
              <a:graphicData uri="http://schemas.openxmlformats.org/presentationml/2006/ole">
                <mc:AlternateContent xmlns:mc="http://schemas.openxmlformats.org/markup-compatibility/2006">
                  <mc:Choice xmlns:v="urn:schemas-microsoft-com:vml" Requires="v">
                    <p:oleObj spid="_x0000_s27535" name="公式" r:id="rId28" imgW="253780" imgH="266469" progId="Equation.3">
                      <p:embed/>
                    </p:oleObj>
                  </mc:Choice>
                  <mc:Fallback>
                    <p:oleObj name="公式" r:id="rId28" imgW="253780" imgH="266469"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40" y="768"/>
                            <a:ext cx="159"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96664" name="Group 56"/>
          <p:cNvGrpSpPr>
            <a:grpSpLocks/>
          </p:cNvGrpSpPr>
          <p:nvPr/>
        </p:nvGrpSpPr>
        <p:grpSpPr bwMode="auto">
          <a:xfrm>
            <a:off x="250825" y="4797427"/>
            <a:ext cx="5334000" cy="2016126"/>
            <a:chOff x="2400" y="1392"/>
            <a:chExt cx="3360" cy="1270"/>
          </a:xfrm>
        </p:grpSpPr>
        <p:grpSp>
          <p:nvGrpSpPr>
            <p:cNvPr id="19462" name="Group 57"/>
            <p:cNvGrpSpPr>
              <a:grpSpLocks/>
            </p:cNvGrpSpPr>
            <p:nvPr/>
          </p:nvGrpSpPr>
          <p:grpSpPr bwMode="auto">
            <a:xfrm>
              <a:off x="2400" y="1392"/>
              <a:ext cx="3360" cy="601"/>
              <a:chOff x="2400" y="1488"/>
              <a:chExt cx="3360" cy="601"/>
            </a:xfrm>
          </p:grpSpPr>
          <p:sp>
            <p:nvSpPr>
              <p:cNvPr id="19464" name="Text Box 58"/>
              <p:cNvSpPr txBox="1">
                <a:spLocks noChangeArrowheads="1"/>
              </p:cNvSpPr>
              <p:nvPr/>
            </p:nvSpPr>
            <p:spPr bwMode="auto">
              <a:xfrm>
                <a:off x="2400" y="1488"/>
                <a:ext cx="3360" cy="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无限长带电直线在   处的场强（直接用前面的结论即可）</a:t>
                </a:r>
              </a:p>
            </p:txBody>
          </p:sp>
          <p:graphicFrame>
            <p:nvGraphicFramePr>
              <p:cNvPr id="19465" name="Object 59"/>
              <p:cNvGraphicFramePr>
                <a:graphicFrameLocks noChangeAspect="1"/>
              </p:cNvGraphicFramePr>
              <p:nvPr/>
            </p:nvGraphicFramePr>
            <p:xfrm>
              <a:off x="4272" y="1536"/>
              <a:ext cx="361" cy="281"/>
            </p:xfrm>
            <a:graphic>
              <a:graphicData uri="http://schemas.openxmlformats.org/presentationml/2006/ole">
                <mc:AlternateContent xmlns:mc="http://schemas.openxmlformats.org/markup-compatibility/2006">
                  <mc:Choice xmlns:v="urn:schemas-microsoft-com:vml" Requires="v">
                    <p:oleObj spid="_x0000_s27536" name="公式" r:id="rId30" imgW="126835" imgH="139518" progId="Equation.3">
                      <p:embed/>
                    </p:oleObj>
                  </mc:Choice>
                  <mc:Fallback>
                    <p:oleObj name="公式" r:id="rId30" imgW="126835" imgH="139518"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72" y="1536"/>
                            <a:ext cx="361"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9463" name="Object 60"/>
            <p:cNvGraphicFramePr>
              <a:graphicFrameLocks noChangeAspect="1"/>
            </p:cNvGraphicFramePr>
            <p:nvPr>
              <p:extLst>
                <p:ext uri="{D42A27DB-BD31-4B8C-83A1-F6EECF244321}">
                  <p14:modId xmlns:p14="http://schemas.microsoft.com/office/powerpoint/2010/main" val="2294817899"/>
                </p:ext>
              </p:extLst>
            </p:nvPr>
          </p:nvGraphicFramePr>
          <p:xfrm>
            <a:off x="3216" y="1974"/>
            <a:ext cx="1304" cy="688"/>
          </p:xfrm>
          <a:graphic>
            <a:graphicData uri="http://schemas.openxmlformats.org/presentationml/2006/ole">
              <mc:AlternateContent xmlns:mc="http://schemas.openxmlformats.org/markup-compatibility/2006">
                <mc:Choice xmlns:v="urn:schemas-microsoft-com:vml" Requires="v">
                  <p:oleObj spid="_x0000_s27537" name="公式" r:id="rId32" imgW="2070100" imgH="1092200" progId="Equation.3">
                    <p:embed/>
                  </p:oleObj>
                </mc:Choice>
                <mc:Fallback>
                  <p:oleObj name="公式" r:id="rId32" imgW="2070100" imgH="10922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216" y="1974"/>
                          <a:ext cx="1304" cy="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86928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6657"/>
                                        </p:tgtEl>
                                        <p:attrNameLst>
                                          <p:attrName>style.visibility</p:attrName>
                                        </p:attrNameLst>
                                      </p:cBhvr>
                                      <p:to>
                                        <p:strVal val="visible"/>
                                      </p:to>
                                    </p:set>
                                    <p:animEffect transition="in" filter="blinds(horizontal)">
                                      <p:cBhvr>
                                        <p:cTn id="7" dur="500"/>
                                        <p:tgtEl>
                                          <p:spTgt spid="1966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6634"/>
                                        </p:tgtEl>
                                        <p:attrNameLst>
                                          <p:attrName>style.visibility</p:attrName>
                                        </p:attrNameLst>
                                      </p:cBhvr>
                                      <p:to>
                                        <p:strVal val="visible"/>
                                      </p:to>
                                    </p:set>
                                    <p:animEffect transition="in" filter="blinds(horizontal)">
                                      <p:cBhvr>
                                        <p:cTn id="12" dur="500"/>
                                        <p:tgtEl>
                                          <p:spTgt spid="1966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6664"/>
                                        </p:tgtEl>
                                        <p:attrNameLst>
                                          <p:attrName>style.visibility</p:attrName>
                                        </p:attrNameLst>
                                      </p:cBhvr>
                                      <p:to>
                                        <p:strVal val="visible"/>
                                      </p:to>
                                    </p:set>
                                    <p:animEffect transition="in" filter="blinds(horizontal)">
                                      <p:cBhvr>
                                        <p:cTn id="17" dur="500"/>
                                        <p:tgtEl>
                                          <p:spTgt spid="196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467544" y="260350"/>
            <a:ext cx="5543550" cy="1079500"/>
            <a:chOff x="288" y="2496"/>
            <a:chExt cx="3552" cy="725"/>
          </a:xfrm>
        </p:grpSpPr>
        <p:grpSp>
          <p:nvGrpSpPr>
            <p:cNvPr id="20498" name="Group 3"/>
            <p:cNvGrpSpPr>
              <a:grpSpLocks/>
            </p:cNvGrpSpPr>
            <p:nvPr/>
          </p:nvGrpSpPr>
          <p:grpSpPr bwMode="auto">
            <a:xfrm>
              <a:off x="288" y="2640"/>
              <a:ext cx="1488" cy="396"/>
              <a:chOff x="336" y="2496"/>
              <a:chExt cx="1488" cy="396"/>
            </a:xfrm>
          </p:grpSpPr>
          <p:sp>
            <p:nvSpPr>
              <p:cNvPr id="20500" name="Text Box 4"/>
              <p:cNvSpPr txBox="1">
                <a:spLocks noChangeArrowheads="1"/>
              </p:cNvSpPr>
              <p:nvPr/>
            </p:nvSpPr>
            <p:spPr bwMode="auto">
              <a:xfrm>
                <a:off x="672" y="2544"/>
                <a:ext cx="1152" cy="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受力大小</a:t>
                </a:r>
              </a:p>
            </p:txBody>
          </p:sp>
          <p:graphicFrame>
            <p:nvGraphicFramePr>
              <p:cNvPr id="20501" name="Object 5"/>
              <p:cNvGraphicFramePr>
                <a:graphicFrameLocks noChangeAspect="1"/>
              </p:cNvGraphicFramePr>
              <p:nvPr/>
            </p:nvGraphicFramePr>
            <p:xfrm>
              <a:off x="336" y="2496"/>
              <a:ext cx="392" cy="392"/>
            </p:xfrm>
            <a:graphic>
              <a:graphicData uri="http://schemas.openxmlformats.org/presentationml/2006/ole">
                <mc:AlternateContent xmlns:mc="http://schemas.openxmlformats.org/markup-compatibility/2006">
                  <mc:Choice xmlns:v="urn:schemas-microsoft-com:vml" Requires="v">
                    <p:oleObj spid="_x0000_s28115" name="公式" r:id="rId4" imgW="203024" imgH="203024" progId="Equation.3">
                      <p:embed/>
                    </p:oleObj>
                  </mc:Choice>
                  <mc:Fallback>
                    <p:oleObj name="公式" r:id="rId4" imgW="203024" imgH="203024"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2496"/>
                            <a:ext cx="392"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0499" name="Object 6"/>
            <p:cNvGraphicFramePr>
              <a:graphicFrameLocks noChangeAspect="1"/>
            </p:cNvGraphicFramePr>
            <p:nvPr/>
          </p:nvGraphicFramePr>
          <p:xfrm>
            <a:off x="1824" y="2496"/>
            <a:ext cx="2016" cy="725"/>
          </p:xfrm>
          <a:graphic>
            <a:graphicData uri="http://schemas.openxmlformats.org/presentationml/2006/ole">
              <mc:AlternateContent xmlns:mc="http://schemas.openxmlformats.org/markup-compatibility/2006">
                <mc:Choice xmlns:v="urn:schemas-microsoft-com:vml" Requires="v">
                  <p:oleObj spid="_x0000_s28116" name="公式" r:id="rId6" imgW="1181100" imgH="457200" progId="Equation.3">
                    <p:embed/>
                  </p:oleObj>
                </mc:Choice>
                <mc:Fallback>
                  <p:oleObj name="公式" r:id="rId6" imgW="11811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 y="2496"/>
                          <a:ext cx="2016"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8663" name="Group 7"/>
          <p:cNvGrpSpPr>
            <a:grpSpLocks/>
          </p:cNvGrpSpPr>
          <p:nvPr/>
        </p:nvGrpSpPr>
        <p:grpSpPr bwMode="auto">
          <a:xfrm>
            <a:off x="395288" y="1557338"/>
            <a:ext cx="8382000" cy="1517650"/>
            <a:chOff x="240" y="3168"/>
            <a:chExt cx="5280" cy="956"/>
          </a:xfrm>
        </p:grpSpPr>
        <p:graphicFrame>
          <p:nvGraphicFramePr>
            <p:cNvPr id="20496" name="Object 8"/>
            <p:cNvGraphicFramePr>
              <a:graphicFrameLocks noChangeAspect="1"/>
            </p:cNvGraphicFramePr>
            <p:nvPr/>
          </p:nvGraphicFramePr>
          <p:xfrm>
            <a:off x="240" y="3168"/>
            <a:ext cx="1523" cy="331"/>
          </p:xfrm>
          <a:graphic>
            <a:graphicData uri="http://schemas.openxmlformats.org/presentationml/2006/ole">
              <mc:AlternateContent xmlns:mc="http://schemas.openxmlformats.org/markup-compatibility/2006">
                <mc:Choice xmlns:v="urn:schemas-microsoft-com:vml" Requires="v">
                  <p:oleObj spid="_x0000_s28117" name="公式" r:id="rId8" imgW="926698" imgH="203112" progId="Equation.3">
                    <p:embed/>
                  </p:oleObj>
                </mc:Choice>
                <mc:Fallback>
                  <p:oleObj name="公式" r:id="rId8" imgW="926698"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 y="3168"/>
                          <a:ext cx="1523" cy="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7" name="Object 9"/>
            <p:cNvGraphicFramePr>
              <a:graphicFrameLocks noChangeAspect="1"/>
            </p:cNvGraphicFramePr>
            <p:nvPr/>
          </p:nvGraphicFramePr>
          <p:xfrm>
            <a:off x="1680" y="3312"/>
            <a:ext cx="3840" cy="812"/>
          </p:xfrm>
          <a:graphic>
            <a:graphicData uri="http://schemas.openxmlformats.org/presentationml/2006/ole">
              <mc:AlternateContent xmlns:mc="http://schemas.openxmlformats.org/markup-compatibility/2006">
                <mc:Choice xmlns:v="urn:schemas-microsoft-com:vml" Requires="v">
                  <p:oleObj spid="_x0000_s28118" name="公式" r:id="rId10" imgW="2273300" imgH="482600" progId="Equation.3">
                    <p:embed/>
                  </p:oleObj>
                </mc:Choice>
                <mc:Fallback>
                  <p:oleObj name="公式" r:id="rId10" imgW="2273300" imgH="482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0" y="3312"/>
                          <a:ext cx="3840" cy="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8666" name="Group 10"/>
          <p:cNvGrpSpPr>
            <a:grpSpLocks/>
          </p:cNvGrpSpPr>
          <p:nvPr/>
        </p:nvGrpSpPr>
        <p:grpSpPr bwMode="auto">
          <a:xfrm>
            <a:off x="395288" y="2971800"/>
            <a:ext cx="3729038" cy="1993900"/>
            <a:chOff x="706" y="2024"/>
            <a:chExt cx="2349" cy="1256"/>
          </a:xfrm>
        </p:grpSpPr>
        <p:sp>
          <p:nvSpPr>
            <p:cNvPr id="20494" name="Text Box 11"/>
            <p:cNvSpPr txBox="1">
              <a:spLocks noChangeArrowheads="1"/>
            </p:cNvSpPr>
            <p:nvPr/>
          </p:nvSpPr>
          <p:spPr bwMode="auto">
            <a:xfrm>
              <a:off x="706" y="2024"/>
              <a:ext cx="1614"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写成矢量式：</a:t>
              </a:r>
            </a:p>
          </p:txBody>
        </p:sp>
        <p:graphicFrame>
          <p:nvGraphicFramePr>
            <p:cNvPr id="20495" name="Object 12"/>
            <p:cNvGraphicFramePr>
              <a:graphicFrameLocks noChangeAspect="1"/>
            </p:cNvGraphicFramePr>
            <p:nvPr/>
          </p:nvGraphicFramePr>
          <p:xfrm>
            <a:off x="847" y="2552"/>
            <a:ext cx="2208" cy="728"/>
          </p:xfrm>
          <a:graphic>
            <a:graphicData uri="http://schemas.openxmlformats.org/presentationml/2006/ole">
              <mc:AlternateContent xmlns:mc="http://schemas.openxmlformats.org/markup-compatibility/2006">
                <mc:Choice xmlns:v="urn:schemas-microsoft-com:vml" Requires="v">
                  <p:oleObj spid="_x0000_s28119" name="公式" r:id="rId12" imgW="3505200" imgH="1155700" progId="Equation.3">
                    <p:embed/>
                  </p:oleObj>
                </mc:Choice>
                <mc:Fallback>
                  <p:oleObj name="公式" r:id="rId12" imgW="3505200" imgH="11557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7" y="2552"/>
                          <a:ext cx="2208" cy="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98669" name="Group 13"/>
          <p:cNvGrpSpPr>
            <a:grpSpLocks/>
          </p:cNvGrpSpPr>
          <p:nvPr/>
        </p:nvGrpSpPr>
        <p:grpSpPr bwMode="auto">
          <a:xfrm>
            <a:off x="4724400" y="3733800"/>
            <a:ext cx="4038600" cy="1160463"/>
            <a:chOff x="2496" y="1776"/>
            <a:chExt cx="2544" cy="731"/>
          </a:xfrm>
        </p:grpSpPr>
        <p:sp>
          <p:nvSpPr>
            <p:cNvPr id="20491" name="Text Box 14"/>
            <p:cNvSpPr txBox="1">
              <a:spLocks noChangeArrowheads="1"/>
            </p:cNvSpPr>
            <p:nvPr/>
          </p:nvSpPr>
          <p:spPr bwMode="auto">
            <a:xfrm>
              <a:off x="2496" y="1776"/>
              <a:ext cx="2544" cy="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latin typeface="宋体" pitchFamily="2" charset="-122"/>
                </a:rPr>
                <a:t>   的指向取决于         </a:t>
              </a:r>
            </a:p>
            <a:p>
              <a:pPr eaLnBrk="1" fontAlgn="base" hangingPunct="1">
                <a:spcBef>
                  <a:spcPct val="50000"/>
                </a:spcBef>
                <a:spcAft>
                  <a:spcPct val="0"/>
                </a:spcAft>
              </a:pPr>
              <a:r>
                <a:rPr kumimoji="1" lang="zh-CN" altLang="en-US" smtClean="0">
                  <a:latin typeface="宋体" pitchFamily="2" charset="-122"/>
                </a:rPr>
                <a:t>是同号还是异号。  </a:t>
              </a:r>
            </a:p>
          </p:txBody>
        </p:sp>
        <p:graphicFrame>
          <p:nvGraphicFramePr>
            <p:cNvPr id="20492" name="Object 15"/>
            <p:cNvGraphicFramePr>
              <a:graphicFrameLocks noChangeAspect="1"/>
            </p:cNvGraphicFramePr>
            <p:nvPr/>
          </p:nvGraphicFramePr>
          <p:xfrm>
            <a:off x="2640" y="1824"/>
            <a:ext cx="223" cy="271"/>
          </p:xfrm>
          <a:graphic>
            <a:graphicData uri="http://schemas.openxmlformats.org/presentationml/2006/ole">
              <mc:AlternateContent xmlns:mc="http://schemas.openxmlformats.org/markup-compatibility/2006">
                <mc:Choice xmlns:v="urn:schemas-microsoft-com:vml" Requires="v">
                  <p:oleObj spid="_x0000_s28120" name="公式" r:id="rId14" imgW="355446" imgH="431613" progId="Equation.3">
                    <p:embed/>
                  </p:oleObj>
                </mc:Choice>
                <mc:Fallback>
                  <p:oleObj name="公式" r:id="rId14" imgW="355446" imgH="431613"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0" y="1824"/>
                          <a:ext cx="223"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3" name="Object 16"/>
            <p:cNvGraphicFramePr>
              <a:graphicFrameLocks noChangeAspect="1"/>
            </p:cNvGraphicFramePr>
            <p:nvPr/>
          </p:nvGraphicFramePr>
          <p:xfrm>
            <a:off x="4272" y="1776"/>
            <a:ext cx="584" cy="328"/>
          </p:xfrm>
          <a:graphic>
            <a:graphicData uri="http://schemas.openxmlformats.org/presentationml/2006/ole">
              <mc:AlternateContent xmlns:mc="http://schemas.openxmlformats.org/markup-compatibility/2006">
                <mc:Choice xmlns:v="urn:schemas-microsoft-com:vml" Requires="v">
                  <p:oleObj spid="_x0000_s28121" name="公式" r:id="rId16" imgW="927100" imgH="520700" progId="Equation.3">
                    <p:embed/>
                  </p:oleObj>
                </mc:Choice>
                <mc:Fallback>
                  <p:oleObj name="公式" r:id="rId16" imgW="927100" imgH="520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2" y="1776"/>
                          <a:ext cx="584"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86958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8663"/>
                                        </p:tgtEl>
                                        <p:attrNameLst>
                                          <p:attrName>style.visibility</p:attrName>
                                        </p:attrNameLst>
                                      </p:cBhvr>
                                      <p:to>
                                        <p:strVal val="visible"/>
                                      </p:to>
                                    </p:set>
                                    <p:animEffect transition="in" filter="blinds(horizontal)">
                                      <p:cBhvr>
                                        <p:cTn id="7" dur="500"/>
                                        <p:tgtEl>
                                          <p:spTgt spid="1986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8666"/>
                                        </p:tgtEl>
                                        <p:attrNameLst>
                                          <p:attrName>style.visibility</p:attrName>
                                        </p:attrNameLst>
                                      </p:cBhvr>
                                      <p:to>
                                        <p:strVal val="visible"/>
                                      </p:to>
                                    </p:set>
                                    <p:animEffect transition="in" filter="wipe(left)">
                                      <p:cBhvr>
                                        <p:cTn id="12" dur="500"/>
                                        <p:tgtEl>
                                          <p:spTgt spid="1986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98669"/>
                                        </p:tgtEl>
                                        <p:attrNameLst>
                                          <p:attrName>style.visibility</p:attrName>
                                        </p:attrNameLst>
                                      </p:cBhvr>
                                      <p:to>
                                        <p:strVal val="visible"/>
                                      </p:to>
                                    </p:set>
                                    <p:animEffect transition="in" filter="wipe(left)">
                                      <p:cBhvr>
                                        <p:cTn id="17" dur="3000"/>
                                        <p:tgtEl>
                                          <p:spTgt spid="198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395536" y="404664"/>
            <a:ext cx="8382000" cy="990600"/>
            <a:chOff x="144" y="3273"/>
            <a:chExt cx="5280" cy="624"/>
          </a:xfrm>
        </p:grpSpPr>
        <p:sp>
          <p:nvSpPr>
            <p:cNvPr id="3" name="Text Box 20"/>
            <p:cNvSpPr txBox="1">
              <a:spLocks noChangeArrowheads="1"/>
            </p:cNvSpPr>
            <p:nvPr/>
          </p:nvSpPr>
          <p:spPr bwMode="auto">
            <a:xfrm>
              <a:off x="144" y="3273"/>
              <a:ext cx="52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50000"/>
                </a:spcBef>
                <a:spcAft>
                  <a:spcPct val="0"/>
                </a:spcAft>
              </a:pPr>
              <a:r>
                <a:rPr kumimoji="1" lang="zh-CN" altLang="en-US" dirty="0" smtClean="0">
                  <a:latin typeface="宋体" pitchFamily="2" charset="-122"/>
                </a:rPr>
                <a:t>    </a:t>
              </a:r>
              <a:r>
                <a:rPr kumimoji="1" lang="zh-CN" altLang="en-US" dirty="0" smtClean="0">
                  <a:solidFill>
                    <a:srgbClr val="C00000"/>
                  </a:solidFill>
                  <a:latin typeface="宋体" pitchFamily="2" charset="-122"/>
                </a:rPr>
                <a:t>例</a:t>
              </a:r>
              <a:r>
                <a:rPr kumimoji="1" lang="en-US" altLang="zh-CN" dirty="0" smtClean="0">
                  <a:solidFill>
                    <a:srgbClr val="C00000"/>
                  </a:solidFill>
                  <a:latin typeface="宋体" pitchFamily="2" charset="-122"/>
                </a:rPr>
                <a:t>3</a:t>
              </a:r>
              <a:r>
                <a:rPr kumimoji="1" lang="en-US" altLang="zh-CN" dirty="0" smtClean="0">
                  <a:solidFill>
                    <a:srgbClr val="FF0000"/>
                  </a:solidFill>
                  <a:latin typeface="宋体" pitchFamily="2" charset="-122"/>
                </a:rPr>
                <a:t> </a:t>
              </a:r>
              <a:r>
                <a:rPr kumimoji="1" lang="zh-CN" altLang="en-US" dirty="0" smtClean="0">
                  <a:latin typeface="宋体" pitchFamily="2" charset="-122"/>
                </a:rPr>
                <a:t>正电荷   均匀分布在半径为   的圆环上.计算在环的轴线上任一点   的电场强度.</a:t>
              </a:r>
            </a:p>
          </p:txBody>
        </p:sp>
        <p:graphicFrame>
          <p:nvGraphicFramePr>
            <p:cNvPr id="4" name="Object 21"/>
            <p:cNvGraphicFramePr>
              <a:graphicFrameLocks noChangeAspect="1"/>
            </p:cNvGraphicFramePr>
            <p:nvPr/>
          </p:nvGraphicFramePr>
          <p:xfrm>
            <a:off x="1791" y="3273"/>
            <a:ext cx="321" cy="336"/>
          </p:xfrm>
          <a:graphic>
            <a:graphicData uri="http://schemas.openxmlformats.org/presentationml/2006/ole">
              <mc:AlternateContent xmlns:mc="http://schemas.openxmlformats.org/markup-compatibility/2006">
                <mc:Choice xmlns:v="urn:schemas-microsoft-com:vml" Requires="v">
                  <p:oleObj spid="_x0000_s36323"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 y="3273"/>
                          <a:ext cx="32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22"/>
            <p:cNvGraphicFramePr>
              <a:graphicFrameLocks noChangeAspect="1"/>
            </p:cNvGraphicFramePr>
            <p:nvPr/>
          </p:nvGraphicFramePr>
          <p:xfrm>
            <a:off x="2714" y="3561"/>
            <a:ext cx="310" cy="336"/>
          </p:xfrm>
          <a:graphic>
            <a:graphicData uri="http://schemas.openxmlformats.org/presentationml/2006/ole">
              <mc:AlternateContent xmlns:mc="http://schemas.openxmlformats.org/markup-compatibility/2006">
                <mc:Choice xmlns:v="urn:schemas-microsoft-com:vml" Requires="v">
                  <p:oleObj spid="_x0000_s36324" name="Equation" r:id="rId5" imgW="152268" imgH="164957" progId="Equation.3">
                    <p:embed/>
                  </p:oleObj>
                </mc:Choice>
                <mc:Fallback>
                  <p:oleObj name="Equation" r:id="rId5" imgW="152268"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 y="3561"/>
                          <a:ext cx="31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1700967387"/>
              </p:ext>
            </p:extLst>
          </p:nvPr>
        </p:nvGraphicFramePr>
        <p:xfrm>
          <a:off x="6444208" y="349101"/>
          <a:ext cx="608013" cy="528638"/>
        </p:xfrm>
        <a:graphic>
          <a:graphicData uri="http://schemas.openxmlformats.org/presentationml/2006/ole">
            <mc:AlternateContent xmlns:mc="http://schemas.openxmlformats.org/markup-compatibility/2006">
              <mc:Choice xmlns:v="urn:schemas-microsoft-com:vml" Requires="v">
                <p:oleObj spid="_x0000_s36325" name="Equation" r:id="rId7" imgW="152268" imgH="164957" progId="Equation.3">
                  <p:embed/>
                </p:oleObj>
              </mc:Choice>
              <mc:Fallback>
                <p:oleObj name="Equation" r:id="rId7" imgW="152268" imgH="164957"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349101"/>
                        <a:ext cx="608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73"/>
          <p:cNvSpPr txBox="1">
            <a:spLocks noChangeArrowheads="1"/>
          </p:cNvSpPr>
          <p:nvPr/>
        </p:nvSpPr>
        <p:spPr bwMode="auto">
          <a:xfrm>
            <a:off x="422430" y="2276872"/>
            <a:ext cx="906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0000FF"/>
                </a:solidFill>
              </a:rPr>
              <a:t>解：</a:t>
            </a:r>
          </a:p>
        </p:txBody>
      </p:sp>
      <p:sp>
        <p:nvSpPr>
          <p:cNvPr id="8" name="TextBox 7"/>
          <p:cNvSpPr txBox="1"/>
          <p:nvPr/>
        </p:nvSpPr>
        <p:spPr>
          <a:xfrm>
            <a:off x="2645314" y="1351801"/>
            <a:ext cx="3539752" cy="553998"/>
          </a:xfrm>
          <a:prstGeom prst="rect">
            <a:avLst/>
          </a:prstGeom>
          <a:noFill/>
        </p:spPr>
        <p:txBody>
          <a:bodyPr wrap="none" rtlCol="0">
            <a:spAutoFit/>
          </a:bodyPr>
          <a:lstStyle/>
          <a:p>
            <a:pPr>
              <a:lnSpc>
                <a:spcPct val="150000"/>
              </a:lnSpc>
            </a:pPr>
            <a:r>
              <a:rPr lang="zh-CN" altLang="en-US" sz="2000" b="1" dirty="0" smtClean="0"/>
              <a:t>先分析题中所给条件，并画图</a:t>
            </a:r>
          </a:p>
        </p:txBody>
      </p:sp>
      <p:grpSp>
        <p:nvGrpSpPr>
          <p:cNvPr id="9" name="Group 2"/>
          <p:cNvGrpSpPr>
            <a:grpSpLocks/>
          </p:cNvGrpSpPr>
          <p:nvPr/>
        </p:nvGrpSpPr>
        <p:grpSpPr bwMode="auto">
          <a:xfrm>
            <a:off x="609600" y="2869196"/>
            <a:ext cx="8001000" cy="3886200"/>
            <a:chOff x="384" y="1584"/>
            <a:chExt cx="5040" cy="2448"/>
          </a:xfrm>
        </p:grpSpPr>
        <p:grpSp>
          <p:nvGrpSpPr>
            <p:cNvPr id="10" name="Group 3"/>
            <p:cNvGrpSpPr>
              <a:grpSpLocks/>
            </p:cNvGrpSpPr>
            <p:nvPr/>
          </p:nvGrpSpPr>
          <p:grpSpPr bwMode="auto">
            <a:xfrm>
              <a:off x="384" y="1584"/>
              <a:ext cx="5040" cy="2448"/>
              <a:chOff x="384" y="1584"/>
              <a:chExt cx="5040" cy="2448"/>
            </a:xfrm>
          </p:grpSpPr>
          <p:grpSp>
            <p:nvGrpSpPr>
              <p:cNvPr id="12" name="Group 4"/>
              <p:cNvGrpSpPr>
                <a:grpSpLocks/>
              </p:cNvGrpSpPr>
              <p:nvPr/>
            </p:nvGrpSpPr>
            <p:grpSpPr bwMode="auto">
              <a:xfrm>
                <a:off x="384" y="1584"/>
                <a:ext cx="5040" cy="2448"/>
                <a:chOff x="384" y="1584"/>
                <a:chExt cx="5040" cy="2448"/>
              </a:xfrm>
            </p:grpSpPr>
            <p:sp>
              <p:nvSpPr>
                <p:cNvPr id="16" name="Rectangle 5"/>
                <p:cNvSpPr>
                  <a:spLocks noChangeArrowheads="1"/>
                </p:cNvSpPr>
                <p:nvPr/>
              </p:nvSpPr>
              <p:spPr bwMode="auto">
                <a:xfrm>
                  <a:off x="384" y="1584"/>
                  <a:ext cx="5040" cy="244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17" name="Group 6"/>
                <p:cNvGrpSpPr>
                  <a:grpSpLocks/>
                </p:cNvGrpSpPr>
                <p:nvPr/>
              </p:nvGrpSpPr>
              <p:grpSpPr bwMode="auto">
                <a:xfrm>
                  <a:off x="624" y="1728"/>
                  <a:ext cx="4608" cy="2208"/>
                  <a:chOff x="624" y="1728"/>
                  <a:chExt cx="4608" cy="2208"/>
                </a:xfrm>
              </p:grpSpPr>
              <p:sp>
                <p:nvSpPr>
                  <p:cNvPr id="18" name="Line 7"/>
                  <p:cNvSpPr>
                    <a:spLocks noChangeShapeType="1"/>
                  </p:cNvSpPr>
                  <p:nvPr/>
                </p:nvSpPr>
                <p:spPr bwMode="auto">
                  <a:xfrm flipH="1">
                    <a:off x="624" y="2976"/>
                    <a:ext cx="864" cy="0"/>
                  </a:xfrm>
                  <a:prstGeom prst="line">
                    <a:avLst/>
                  </a:prstGeom>
                  <a:noFill/>
                  <a:ln w="127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9" name="Oval 8"/>
                  <p:cNvSpPr>
                    <a:spLocks noChangeArrowheads="1"/>
                  </p:cNvSpPr>
                  <p:nvPr/>
                </p:nvSpPr>
                <p:spPr bwMode="auto">
                  <a:xfrm>
                    <a:off x="1104" y="2208"/>
                    <a:ext cx="768" cy="1536"/>
                  </a:xfrm>
                  <a:prstGeom prst="ellipse">
                    <a:avLst/>
                  </a:prstGeom>
                  <a:solidFill>
                    <a:schemeClr val="accent2">
                      <a:alpha val="50195"/>
                    </a:schemeClr>
                  </a:solidFill>
                  <a:ln w="762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0" name="Line 9"/>
                  <p:cNvSpPr>
                    <a:spLocks noChangeShapeType="1"/>
                  </p:cNvSpPr>
                  <p:nvPr/>
                </p:nvSpPr>
                <p:spPr bwMode="auto">
                  <a:xfrm>
                    <a:off x="1488" y="2976"/>
                    <a:ext cx="3744"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 name="Line 10"/>
                  <p:cNvSpPr>
                    <a:spLocks noChangeShapeType="1"/>
                  </p:cNvSpPr>
                  <p:nvPr/>
                </p:nvSpPr>
                <p:spPr bwMode="auto">
                  <a:xfrm flipV="1">
                    <a:off x="1488" y="1728"/>
                    <a:ext cx="0" cy="124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2" name="Line 11"/>
                  <p:cNvSpPr>
                    <a:spLocks noChangeShapeType="1"/>
                  </p:cNvSpPr>
                  <p:nvPr/>
                </p:nvSpPr>
                <p:spPr bwMode="auto">
                  <a:xfrm flipH="1">
                    <a:off x="960" y="2976"/>
                    <a:ext cx="528" cy="96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3" name="Object 12"/>
                  <p:cNvGraphicFramePr>
                    <a:graphicFrameLocks noChangeAspect="1"/>
                  </p:cNvGraphicFramePr>
                  <p:nvPr/>
                </p:nvGraphicFramePr>
                <p:xfrm>
                  <a:off x="2400" y="2976"/>
                  <a:ext cx="311" cy="336"/>
                </p:xfrm>
                <a:graphic>
                  <a:graphicData uri="http://schemas.openxmlformats.org/presentationml/2006/ole">
                    <mc:AlternateContent xmlns:mc="http://schemas.openxmlformats.org/markup-compatibility/2006">
                      <mc:Choice xmlns:v="urn:schemas-microsoft-com:vml" Requires="v">
                        <p:oleObj spid="_x0000_s36326" name="公式" r:id="rId9" imgW="177646" imgH="190335" progId="Equation.3">
                          <p:embed/>
                        </p:oleObj>
                      </mc:Choice>
                      <mc:Fallback>
                        <p:oleObj name="公式" r:id="rId9" imgW="177646"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0" y="2976"/>
                                <a:ext cx="31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3"/>
                  <p:cNvGraphicFramePr>
                    <a:graphicFrameLocks noChangeAspect="1"/>
                  </p:cNvGraphicFramePr>
                  <p:nvPr/>
                </p:nvGraphicFramePr>
                <p:xfrm>
                  <a:off x="781" y="2448"/>
                  <a:ext cx="257" cy="350"/>
                </p:xfrm>
                <a:graphic>
                  <a:graphicData uri="http://schemas.openxmlformats.org/presentationml/2006/ole">
                    <mc:AlternateContent xmlns:mc="http://schemas.openxmlformats.org/markup-compatibility/2006">
                      <mc:Choice xmlns:v="urn:schemas-microsoft-com:vml" Requires="v">
                        <p:oleObj spid="_x0000_s36327" name="公式" r:id="rId11" imgW="152400" imgH="209460" progId="Equation.3">
                          <p:embed/>
                        </p:oleObj>
                      </mc:Choice>
                      <mc:Fallback>
                        <p:oleObj name="公式" r:id="rId11" imgW="152400" imgH="2094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 y="2448"/>
                                <a:ext cx="257"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14"/>
                  <p:cNvGraphicFramePr>
                    <a:graphicFrameLocks noChangeAspect="1"/>
                  </p:cNvGraphicFramePr>
                  <p:nvPr/>
                </p:nvGraphicFramePr>
                <p:xfrm>
                  <a:off x="1152" y="1728"/>
                  <a:ext cx="272" cy="344"/>
                </p:xfrm>
                <a:graphic>
                  <a:graphicData uri="http://schemas.openxmlformats.org/presentationml/2006/ole">
                    <mc:AlternateContent xmlns:mc="http://schemas.openxmlformats.org/markup-compatibility/2006">
                      <mc:Choice xmlns:v="urn:schemas-microsoft-com:vml" Requires="v">
                        <p:oleObj spid="_x0000_s36328" name="Equation" r:id="rId13" imgW="190417" imgH="241195" progId="Equation.3">
                          <p:embed/>
                        </p:oleObj>
                      </mc:Choice>
                      <mc:Fallback>
                        <p:oleObj name="Equation" r:id="rId13" imgW="190417" imgH="24119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2" y="1728"/>
                                <a:ext cx="27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15"/>
                  <p:cNvGraphicFramePr>
                    <a:graphicFrameLocks noChangeAspect="1"/>
                  </p:cNvGraphicFramePr>
                  <p:nvPr/>
                </p:nvGraphicFramePr>
                <p:xfrm>
                  <a:off x="4960" y="2688"/>
                  <a:ext cx="224" cy="240"/>
                </p:xfrm>
                <a:graphic>
                  <a:graphicData uri="http://schemas.openxmlformats.org/presentationml/2006/ole">
                    <mc:AlternateContent xmlns:mc="http://schemas.openxmlformats.org/markup-compatibility/2006">
                      <mc:Choice xmlns:v="urn:schemas-microsoft-com:vml" Requires="v">
                        <p:oleObj spid="_x0000_s36329" name="Equation" r:id="rId15" imgW="177646" imgH="190335" progId="Equation.3">
                          <p:embed/>
                        </p:oleObj>
                      </mc:Choice>
                      <mc:Fallback>
                        <p:oleObj name="Equation" r:id="rId15" imgW="177646" imgH="19033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60" y="2688"/>
                                <a:ext cx="224"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16"/>
                  <p:cNvGraphicFramePr>
                    <a:graphicFrameLocks noChangeAspect="1"/>
                  </p:cNvGraphicFramePr>
                  <p:nvPr/>
                </p:nvGraphicFramePr>
                <p:xfrm>
                  <a:off x="624" y="3648"/>
                  <a:ext cx="288" cy="288"/>
                </p:xfrm>
                <a:graphic>
                  <a:graphicData uri="http://schemas.openxmlformats.org/presentationml/2006/ole">
                    <mc:AlternateContent xmlns:mc="http://schemas.openxmlformats.org/markup-compatibility/2006">
                      <mc:Choice xmlns:v="urn:schemas-microsoft-com:vml" Requires="v">
                        <p:oleObj spid="_x0000_s36330" name="Equation" r:id="rId17" imgW="164885" imgH="164885" progId="Equation.3">
                          <p:embed/>
                        </p:oleObj>
                      </mc:Choice>
                      <mc:Fallback>
                        <p:oleObj name="Equation" r:id="rId17" imgW="164885" imgH="16488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 y="364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17"/>
                  <p:cNvGraphicFramePr>
                    <a:graphicFrameLocks noChangeAspect="1"/>
                  </p:cNvGraphicFramePr>
                  <p:nvPr/>
                </p:nvGraphicFramePr>
                <p:xfrm>
                  <a:off x="1440" y="2976"/>
                  <a:ext cx="208" cy="240"/>
                </p:xfrm>
                <a:graphic>
                  <a:graphicData uri="http://schemas.openxmlformats.org/presentationml/2006/ole">
                    <mc:AlternateContent xmlns:mc="http://schemas.openxmlformats.org/markup-compatibility/2006">
                      <mc:Choice xmlns:v="urn:schemas-microsoft-com:vml" Requires="v">
                        <p:oleObj spid="_x0000_s36331" name="Equation" r:id="rId19" imgW="164957" imgH="190335" progId="Equation.3">
                          <p:embed/>
                        </p:oleObj>
                      </mc:Choice>
                      <mc:Fallback>
                        <p:oleObj name="Equation" r:id="rId19" imgW="164957" imgH="190335"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40" y="2976"/>
                                <a:ext cx="20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3" name="Group 18"/>
              <p:cNvGrpSpPr>
                <a:grpSpLocks/>
              </p:cNvGrpSpPr>
              <p:nvPr/>
            </p:nvGrpSpPr>
            <p:grpSpPr bwMode="auto">
              <a:xfrm>
                <a:off x="3430" y="2588"/>
                <a:ext cx="314" cy="413"/>
                <a:chOff x="3430" y="2588"/>
                <a:chExt cx="314" cy="413"/>
              </a:xfrm>
            </p:grpSpPr>
            <p:graphicFrame>
              <p:nvGraphicFramePr>
                <p:cNvPr id="14" name="Object 19"/>
                <p:cNvGraphicFramePr>
                  <a:graphicFrameLocks noChangeAspect="1"/>
                </p:cNvGraphicFramePr>
                <p:nvPr/>
              </p:nvGraphicFramePr>
              <p:xfrm>
                <a:off x="3430" y="2588"/>
                <a:ext cx="314" cy="340"/>
              </p:xfrm>
              <a:graphic>
                <a:graphicData uri="http://schemas.openxmlformats.org/presentationml/2006/ole">
                  <mc:AlternateContent xmlns:mc="http://schemas.openxmlformats.org/markup-compatibility/2006">
                    <mc:Choice xmlns:v="urn:schemas-microsoft-com:vml" Requires="v">
                      <p:oleObj spid="_x0000_s36332" name="Equation" r:id="rId21" imgW="152268" imgH="164957" progId="Equation.3">
                        <p:embed/>
                      </p:oleObj>
                    </mc:Choice>
                    <mc:Fallback>
                      <p:oleObj name="Equation" r:id="rId21" imgW="152268" imgH="164957"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0" y="2588"/>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Oval 20"/>
                <p:cNvSpPr>
                  <a:spLocks noChangeArrowheads="1"/>
                </p:cNvSpPr>
                <p:nvPr/>
              </p:nvSpPr>
              <p:spPr bwMode="auto">
                <a:xfrm>
                  <a:off x="3552" y="2953"/>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pSp>
        <p:graphicFrame>
          <p:nvGraphicFramePr>
            <p:cNvPr id="11" name="Object 21"/>
            <p:cNvGraphicFramePr>
              <a:graphicFrameLocks noChangeAspect="1"/>
            </p:cNvGraphicFramePr>
            <p:nvPr/>
          </p:nvGraphicFramePr>
          <p:xfrm>
            <a:off x="1200" y="2496"/>
            <a:ext cx="272" cy="288"/>
          </p:xfrm>
          <a:graphic>
            <a:graphicData uri="http://schemas.openxmlformats.org/presentationml/2006/ole">
              <mc:AlternateContent xmlns:mc="http://schemas.openxmlformats.org/markup-compatibility/2006">
                <mc:Choice xmlns:v="urn:schemas-microsoft-com:vml" Requires="v">
                  <p:oleObj spid="_x0000_s36333" name="Equation" r:id="rId23" imgW="190500" imgH="200025" progId="Equation.3">
                    <p:embed/>
                  </p:oleObj>
                </mc:Choice>
                <mc:Fallback>
                  <p:oleObj name="Equation" r:id="rId23" imgW="190500" imgH="200025"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200" y="2496"/>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9" name="Group 22"/>
          <p:cNvGrpSpPr>
            <a:grpSpLocks/>
          </p:cNvGrpSpPr>
          <p:nvPr/>
        </p:nvGrpSpPr>
        <p:grpSpPr bwMode="auto">
          <a:xfrm>
            <a:off x="2819400" y="4393196"/>
            <a:ext cx="3886200" cy="914400"/>
            <a:chOff x="1776" y="2640"/>
            <a:chExt cx="2448" cy="576"/>
          </a:xfrm>
        </p:grpSpPr>
        <p:sp>
          <p:nvSpPr>
            <p:cNvPr id="30" name="Oval 23"/>
            <p:cNvSpPr>
              <a:spLocks noChangeArrowheads="1"/>
            </p:cNvSpPr>
            <p:nvPr/>
          </p:nvSpPr>
          <p:spPr bwMode="auto">
            <a:xfrm>
              <a:off x="1776" y="264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31" name="Line 24"/>
            <p:cNvSpPr>
              <a:spLocks noChangeShapeType="1"/>
            </p:cNvSpPr>
            <p:nvPr/>
          </p:nvSpPr>
          <p:spPr bwMode="auto">
            <a:xfrm>
              <a:off x="1824" y="2688"/>
              <a:ext cx="2400" cy="52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32" name="Line 25"/>
            <p:cNvSpPr>
              <a:spLocks noChangeShapeType="1"/>
            </p:cNvSpPr>
            <p:nvPr/>
          </p:nvSpPr>
          <p:spPr bwMode="auto">
            <a:xfrm>
              <a:off x="3600" y="3072"/>
              <a:ext cx="624" cy="144"/>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33" name="Group 26"/>
          <p:cNvGrpSpPr>
            <a:grpSpLocks/>
          </p:cNvGrpSpPr>
          <p:nvPr/>
        </p:nvGrpSpPr>
        <p:grpSpPr bwMode="auto">
          <a:xfrm>
            <a:off x="2895600" y="5002796"/>
            <a:ext cx="3810000" cy="304800"/>
            <a:chOff x="1824" y="3024"/>
            <a:chExt cx="2400" cy="192"/>
          </a:xfrm>
        </p:grpSpPr>
        <p:sp>
          <p:nvSpPr>
            <p:cNvPr id="34" name="Oval 27"/>
            <p:cNvSpPr>
              <a:spLocks noChangeArrowheads="1"/>
            </p:cNvSpPr>
            <p:nvPr/>
          </p:nvSpPr>
          <p:spPr bwMode="auto">
            <a:xfrm>
              <a:off x="1824" y="312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35" name="Line 28"/>
            <p:cNvSpPr>
              <a:spLocks noChangeShapeType="1"/>
            </p:cNvSpPr>
            <p:nvPr/>
          </p:nvSpPr>
          <p:spPr bwMode="auto">
            <a:xfrm flipV="1">
              <a:off x="1872" y="3024"/>
              <a:ext cx="2352" cy="144"/>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36" name="Line 29"/>
            <p:cNvSpPr>
              <a:spLocks noChangeShapeType="1"/>
            </p:cNvSpPr>
            <p:nvPr/>
          </p:nvSpPr>
          <p:spPr bwMode="auto">
            <a:xfrm flipV="1">
              <a:off x="3600" y="3024"/>
              <a:ext cx="624" cy="4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37" name="Group 30"/>
          <p:cNvGrpSpPr>
            <a:grpSpLocks/>
          </p:cNvGrpSpPr>
          <p:nvPr/>
        </p:nvGrpSpPr>
        <p:grpSpPr bwMode="auto">
          <a:xfrm>
            <a:off x="1752600" y="4850396"/>
            <a:ext cx="5334000" cy="990600"/>
            <a:chOff x="1104" y="2928"/>
            <a:chExt cx="3360" cy="624"/>
          </a:xfrm>
        </p:grpSpPr>
        <p:sp>
          <p:nvSpPr>
            <p:cNvPr id="38" name="Oval 31"/>
            <p:cNvSpPr>
              <a:spLocks noChangeArrowheads="1"/>
            </p:cNvSpPr>
            <p:nvPr/>
          </p:nvSpPr>
          <p:spPr bwMode="auto">
            <a:xfrm>
              <a:off x="1104" y="345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39" name="Line 32"/>
            <p:cNvSpPr>
              <a:spLocks noChangeShapeType="1"/>
            </p:cNvSpPr>
            <p:nvPr/>
          </p:nvSpPr>
          <p:spPr bwMode="auto">
            <a:xfrm flipV="1">
              <a:off x="1152" y="2928"/>
              <a:ext cx="3312" cy="576"/>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40" name="Line 33"/>
            <p:cNvSpPr>
              <a:spLocks noChangeShapeType="1"/>
            </p:cNvSpPr>
            <p:nvPr/>
          </p:nvSpPr>
          <p:spPr bwMode="auto">
            <a:xfrm flipV="1">
              <a:off x="3600" y="2928"/>
              <a:ext cx="864" cy="144"/>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41" name="Group 34"/>
          <p:cNvGrpSpPr>
            <a:grpSpLocks/>
          </p:cNvGrpSpPr>
          <p:nvPr/>
        </p:nvGrpSpPr>
        <p:grpSpPr bwMode="auto">
          <a:xfrm>
            <a:off x="1676400" y="4850396"/>
            <a:ext cx="5486400" cy="304800"/>
            <a:chOff x="1056" y="2928"/>
            <a:chExt cx="3456" cy="192"/>
          </a:xfrm>
        </p:grpSpPr>
        <p:sp>
          <p:nvSpPr>
            <p:cNvPr id="42" name="Oval 35"/>
            <p:cNvSpPr>
              <a:spLocks noChangeArrowheads="1"/>
            </p:cNvSpPr>
            <p:nvPr/>
          </p:nvSpPr>
          <p:spPr bwMode="auto">
            <a:xfrm>
              <a:off x="1056" y="29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43" name="Line 36"/>
            <p:cNvSpPr>
              <a:spLocks noChangeShapeType="1"/>
            </p:cNvSpPr>
            <p:nvPr/>
          </p:nvSpPr>
          <p:spPr bwMode="auto">
            <a:xfrm>
              <a:off x="1104" y="2976"/>
              <a:ext cx="2544" cy="96"/>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44" name="Line 37"/>
            <p:cNvSpPr>
              <a:spLocks noChangeShapeType="1"/>
            </p:cNvSpPr>
            <p:nvPr/>
          </p:nvSpPr>
          <p:spPr bwMode="auto">
            <a:xfrm>
              <a:off x="3648" y="3072"/>
              <a:ext cx="864" cy="4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45" name="Group 38"/>
          <p:cNvGrpSpPr>
            <a:grpSpLocks/>
          </p:cNvGrpSpPr>
          <p:nvPr/>
        </p:nvGrpSpPr>
        <p:grpSpPr bwMode="auto">
          <a:xfrm>
            <a:off x="1828800" y="4164596"/>
            <a:ext cx="5257800" cy="1219200"/>
            <a:chOff x="1152" y="2496"/>
            <a:chExt cx="3312" cy="768"/>
          </a:xfrm>
        </p:grpSpPr>
        <p:sp>
          <p:nvSpPr>
            <p:cNvPr id="46" name="Oval 39"/>
            <p:cNvSpPr>
              <a:spLocks noChangeArrowheads="1"/>
            </p:cNvSpPr>
            <p:nvPr/>
          </p:nvSpPr>
          <p:spPr bwMode="auto">
            <a:xfrm>
              <a:off x="1152" y="249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47" name="Line 40"/>
            <p:cNvSpPr>
              <a:spLocks noChangeShapeType="1"/>
            </p:cNvSpPr>
            <p:nvPr/>
          </p:nvSpPr>
          <p:spPr bwMode="auto">
            <a:xfrm>
              <a:off x="1200" y="2544"/>
              <a:ext cx="3264" cy="720"/>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48" name="Line 41"/>
            <p:cNvSpPr>
              <a:spLocks noChangeShapeType="1"/>
            </p:cNvSpPr>
            <p:nvPr/>
          </p:nvSpPr>
          <p:spPr bwMode="auto">
            <a:xfrm>
              <a:off x="3600" y="3072"/>
              <a:ext cx="864" cy="192"/>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49" name="Group 42"/>
          <p:cNvGrpSpPr>
            <a:grpSpLocks/>
          </p:cNvGrpSpPr>
          <p:nvPr/>
        </p:nvGrpSpPr>
        <p:grpSpPr bwMode="auto">
          <a:xfrm>
            <a:off x="6705600" y="4621796"/>
            <a:ext cx="457200" cy="914400"/>
            <a:chOff x="4224" y="2688"/>
            <a:chExt cx="288" cy="576"/>
          </a:xfrm>
        </p:grpSpPr>
        <p:sp>
          <p:nvSpPr>
            <p:cNvPr id="50" name="Oval 43"/>
            <p:cNvSpPr>
              <a:spLocks noChangeArrowheads="1"/>
            </p:cNvSpPr>
            <p:nvPr/>
          </p:nvSpPr>
          <p:spPr bwMode="auto">
            <a:xfrm>
              <a:off x="4224" y="2688"/>
              <a:ext cx="288" cy="576"/>
            </a:xfrm>
            <a:prstGeom prst="ellipse">
              <a:avLst/>
            </a:prstGeom>
            <a:solidFill>
              <a:srgbClr val="F8F8F8">
                <a:alpha val="50195"/>
              </a:srgb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51" name="Line 44"/>
            <p:cNvSpPr>
              <a:spLocks noChangeShapeType="1"/>
            </p:cNvSpPr>
            <p:nvPr/>
          </p:nvSpPr>
          <p:spPr bwMode="auto">
            <a:xfrm>
              <a:off x="4368" y="2976"/>
              <a:ext cx="144" cy="1"/>
            </a:xfrm>
            <a:prstGeom prst="line">
              <a:avLst/>
            </a:prstGeom>
            <a:noFill/>
            <a:ln w="127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52" name="Group 45"/>
          <p:cNvGrpSpPr>
            <a:grpSpLocks/>
          </p:cNvGrpSpPr>
          <p:nvPr/>
        </p:nvGrpSpPr>
        <p:grpSpPr bwMode="auto">
          <a:xfrm>
            <a:off x="3886200" y="3935996"/>
            <a:ext cx="4495800" cy="2895600"/>
            <a:chOff x="2448" y="2256"/>
            <a:chExt cx="2832" cy="1824"/>
          </a:xfrm>
        </p:grpSpPr>
        <p:graphicFrame>
          <p:nvGraphicFramePr>
            <p:cNvPr id="53" name="Object 46"/>
            <p:cNvGraphicFramePr>
              <a:graphicFrameLocks noChangeAspect="1"/>
            </p:cNvGraphicFramePr>
            <p:nvPr/>
          </p:nvGraphicFramePr>
          <p:xfrm>
            <a:off x="2448" y="2256"/>
            <a:ext cx="295" cy="277"/>
          </p:xfrm>
          <a:graphic>
            <a:graphicData uri="http://schemas.openxmlformats.org/presentationml/2006/ole">
              <mc:AlternateContent xmlns:mc="http://schemas.openxmlformats.org/markup-compatibility/2006">
                <mc:Choice xmlns:v="urn:schemas-microsoft-com:vml" Requires="v">
                  <p:oleObj spid="_x0000_s36334" name="公式" r:id="rId25" imgW="152202" imgH="177569" progId="Equation.3">
                    <p:embed/>
                  </p:oleObj>
                </mc:Choice>
                <mc:Fallback>
                  <p:oleObj name="公式" r:id="rId25" imgW="152202" imgH="17756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48" y="2256"/>
                          <a:ext cx="29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47"/>
            <p:cNvGraphicFramePr>
              <a:graphicFrameLocks noChangeAspect="1"/>
            </p:cNvGraphicFramePr>
            <p:nvPr/>
          </p:nvGraphicFramePr>
          <p:xfrm>
            <a:off x="3122" y="3253"/>
            <a:ext cx="2158" cy="827"/>
          </p:xfrm>
          <a:graphic>
            <a:graphicData uri="http://schemas.openxmlformats.org/presentationml/2006/ole">
              <mc:AlternateContent xmlns:mc="http://schemas.openxmlformats.org/markup-compatibility/2006">
                <mc:Choice xmlns:v="urn:schemas-microsoft-com:vml" Requires="v">
                  <p:oleObj spid="_x0000_s36335" name="Equation" r:id="rId27" imgW="1104900" imgH="400050" progId="Equation.3">
                    <p:embed/>
                  </p:oleObj>
                </mc:Choice>
                <mc:Fallback>
                  <p:oleObj name="Equation" r:id="rId27" imgW="1104900" imgH="40005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22" y="3253"/>
                          <a:ext cx="2158" cy="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5" name="Group 48"/>
          <p:cNvGrpSpPr>
            <a:grpSpLocks/>
          </p:cNvGrpSpPr>
          <p:nvPr/>
        </p:nvGrpSpPr>
        <p:grpSpPr bwMode="auto">
          <a:xfrm>
            <a:off x="2362200" y="3859796"/>
            <a:ext cx="4572000" cy="1676400"/>
            <a:chOff x="1488" y="2208"/>
            <a:chExt cx="2880" cy="1056"/>
          </a:xfrm>
        </p:grpSpPr>
        <p:sp>
          <p:nvSpPr>
            <p:cNvPr id="56" name="Line 49"/>
            <p:cNvSpPr>
              <a:spLocks noChangeShapeType="1"/>
            </p:cNvSpPr>
            <p:nvPr/>
          </p:nvSpPr>
          <p:spPr bwMode="auto">
            <a:xfrm>
              <a:off x="3600" y="2976"/>
              <a:ext cx="768" cy="28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57" name="Line 50"/>
            <p:cNvSpPr>
              <a:spLocks noChangeShapeType="1"/>
            </p:cNvSpPr>
            <p:nvPr/>
          </p:nvSpPr>
          <p:spPr bwMode="auto">
            <a:xfrm>
              <a:off x="1488" y="2208"/>
              <a:ext cx="2112" cy="76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58" name="Group 51"/>
          <p:cNvGrpSpPr>
            <a:grpSpLocks/>
          </p:cNvGrpSpPr>
          <p:nvPr/>
        </p:nvGrpSpPr>
        <p:grpSpPr bwMode="auto">
          <a:xfrm>
            <a:off x="2286000" y="4621796"/>
            <a:ext cx="4648200" cy="1752600"/>
            <a:chOff x="1440" y="2784"/>
            <a:chExt cx="2928" cy="1104"/>
          </a:xfrm>
        </p:grpSpPr>
        <p:sp>
          <p:nvSpPr>
            <p:cNvPr id="59" name="Oval 52"/>
            <p:cNvSpPr>
              <a:spLocks noChangeArrowheads="1"/>
            </p:cNvSpPr>
            <p:nvPr/>
          </p:nvSpPr>
          <p:spPr bwMode="auto">
            <a:xfrm>
              <a:off x="1440" y="3792"/>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60" name="Line 53"/>
            <p:cNvSpPr>
              <a:spLocks noChangeShapeType="1"/>
            </p:cNvSpPr>
            <p:nvPr/>
          </p:nvSpPr>
          <p:spPr bwMode="auto">
            <a:xfrm flipV="1">
              <a:off x="1488" y="3072"/>
              <a:ext cx="2112" cy="76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61" name="Line 54"/>
            <p:cNvSpPr>
              <a:spLocks noChangeShapeType="1"/>
            </p:cNvSpPr>
            <p:nvPr/>
          </p:nvSpPr>
          <p:spPr bwMode="auto">
            <a:xfrm flipV="1">
              <a:off x="3600" y="2784"/>
              <a:ext cx="768" cy="28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62" name="Group 55"/>
          <p:cNvGrpSpPr>
            <a:grpSpLocks/>
          </p:cNvGrpSpPr>
          <p:nvPr/>
        </p:nvGrpSpPr>
        <p:grpSpPr bwMode="auto">
          <a:xfrm>
            <a:off x="2743200" y="4774196"/>
            <a:ext cx="4038600" cy="1219200"/>
            <a:chOff x="1728" y="2880"/>
            <a:chExt cx="2544" cy="768"/>
          </a:xfrm>
        </p:grpSpPr>
        <p:sp>
          <p:nvSpPr>
            <p:cNvPr id="63" name="Oval 56"/>
            <p:cNvSpPr>
              <a:spLocks noChangeArrowheads="1"/>
            </p:cNvSpPr>
            <p:nvPr/>
          </p:nvSpPr>
          <p:spPr bwMode="auto">
            <a:xfrm>
              <a:off x="1728" y="3552"/>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64" name="Line 57"/>
            <p:cNvSpPr>
              <a:spLocks noChangeShapeType="1"/>
            </p:cNvSpPr>
            <p:nvPr/>
          </p:nvSpPr>
          <p:spPr bwMode="auto">
            <a:xfrm flipV="1">
              <a:off x="1776" y="3072"/>
              <a:ext cx="1872" cy="52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65" name="Line 58"/>
            <p:cNvSpPr>
              <a:spLocks noChangeShapeType="1"/>
            </p:cNvSpPr>
            <p:nvPr/>
          </p:nvSpPr>
          <p:spPr bwMode="auto">
            <a:xfrm flipV="1">
              <a:off x="3648" y="2880"/>
              <a:ext cx="624" cy="192"/>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66" name="Group 69"/>
          <p:cNvGrpSpPr>
            <a:grpSpLocks/>
          </p:cNvGrpSpPr>
          <p:nvPr/>
        </p:nvGrpSpPr>
        <p:grpSpPr bwMode="auto">
          <a:xfrm>
            <a:off x="2286000" y="2945396"/>
            <a:ext cx="4164013" cy="1095375"/>
            <a:chOff x="1440" y="1632"/>
            <a:chExt cx="2623" cy="690"/>
          </a:xfrm>
        </p:grpSpPr>
        <p:graphicFrame>
          <p:nvGraphicFramePr>
            <p:cNvPr id="67" name="Object 70"/>
            <p:cNvGraphicFramePr>
              <a:graphicFrameLocks noChangeAspect="1"/>
            </p:cNvGraphicFramePr>
            <p:nvPr/>
          </p:nvGraphicFramePr>
          <p:xfrm>
            <a:off x="1558" y="1824"/>
            <a:ext cx="1034" cy="377"/>
          </p:xfrm>
          <a:graphic>
            <a:graphicData uri="http://schemas.openxmlformats.org/presentationml/2006/ole">
              <mc:AlternateContent xmlns:mc="http://schemas.openxmlformats.org/markup-compatibility/2006">
                <mc:Choice xmlns:v="urn:schemas-microsoft-com:vml" Requires="v">
                  <p:oleObj spid="_x0000_s36336" name="Equation" r:id="rId29" imgW="533400" imgH="171450" progId="Equation.3">
                    <p:embed/>
                  </p:oleObj>
                </mc:Choice>
                <mc:Fallback>
                  <p:oleObj name="Equation" r:id="rId29" imgW="533400" imgH="17145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58" y="1824"/>
                          <a:ext cx="1034"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 name="Oval 71"/>
            <p:cNvSpPr>
              <a:spLocks noChangeArrowheads="1"/>
            </p:cNvSpPr>
            <p:nvPr/>
          </p:nvSpPr>
          <p:spPr bwMode="auto">
            <a:xfrm>
              <a:off x="1440"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69" name="Object 72"/>
            <p:cNvGraphicFramePr>
              <a:graphicFrameLocks noChangeAspect="1"/>
            </p:cNvGraphicFramePr>
            <p:nvPr/>
          </p:nvGraphicFramePr>
          <p:xfrm>
            <a:off x="2791" y="1632"/>
            <a:ext cx="1272" cy="690"/>
          </p:xfrm>
          <a:graphic>
            <a:graphicData uri="http://schemas.openxmlformats.org/presentationml/2006/ole">
              <mc:AlternateContent xmlns:mc="http://schemas.openxmlformats.org/markup-compatibility/2006">
                <mc:Choice xmlns:v="urn:schemas-microsoft-com:vml" Requires="v">
                  <p:oleObj spid="_x0000_s36337" name="Equation" r:id="rId31" imgW="723586" imgH="393529" progId="Equation.3">
                    <p:embed/>
                  </p:oleObj>
                </mc:Choice>
                <mc:Fallback>
                  <p:oleObj name="Equation" r:id="rId31" imgW="723586" imgH="393529"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91" y="1632"/>
                          <a:ext cx="1272" cy="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0" name="TextBox 69"/>
          <p:cNvSpPr txBox="1"/>
          <p:nvPr/>
        </p:nvSpPr>
        <p:spPr>
          <a:xfrm>
            <a:off x="611560" y="1772816"/>
            <a:ext cx="2040943" cy="646331"/>
          </a:xfrm>
          <a:prstGeom prst="rect">
            <a:avLst/>
          </a:prstGeom>
          <a:noFill/>
        </p:spPr>
        <p:txBody>
          <a:bodyPr wrap="none" rtlCol="0">
            <a:spAutoFit/>
          </a:bodyPr>
          <a:lstStyle/>
          <a:p>
            <a:pPr>
              <a:lnSpc>
                <a:spcPct val="150000"/>
              </a:lnSpc>
            </a:pPr>
            <a:r>
              <a:rPr lang="zh-CN" altLang="en-US" sz="2400" b="1" dirty="0" smtClean="0"/>
              <a:t>电荷连续分布</a:t>
            </a:r>
          </a:p>
        </p:txBody>
      </p:sp>
      <p:sp>
        <p:nvSpPr>
          <p:cNvPr id="72" name="Rectangle 71"/>
          <p:cNvSpPr/>
          <p:nvPr/>
        </p:nvSpPr>
        <p:spPr>
          <a:xfrm>
            <a:off x="2513738" y="1772816"/>
            <a:ext cx="4572000" cy="646331"/>
          </a:xfrm>
          <a:prstGeom prst="rect">
            <a:avLst/>
          </a:prstGeom>
        </p:spPr>
        <p:txBody>
          <a:bodyPr>
            <a:spAutoFit/>
          </a:bodyPr>
          <a:lstStyle/>
          <a:p>
            <a:pPr lvl="0">
              <a:lnSpc>
                <a:spcPct val="150000"/>
              </a:lnSpc>
            </a:pPr>
            <a:r>
              <a:rPr lang="en-US" altLang="zh-CN" sz="2400" b="1" dirty="0">
                <a:solidFill>
                  <a:prstClr val="black"/>
                </a:solidFill>
                <a:sym typeface="Wingdings" panose="05000000000000000000" pitchFamily="2" charset="2"/>
              </a:rPr>
              <a:t> </a:t>
            </a:r>
            <a:r>
              <a:rPr lang="zh-CN" altLang="en-US" sz="2400" b="1" dirty="0">
                <a:solidFill>
                  <a:prstClr val="black"/>
                </a:solidFill>
                <a:sym typeface="Wingdings" panose="05000000000000000000" pitchFamily="2" charset="2"/>
              </a:rPr>
              <a:t>找电荷</a:t>
            </a:r>
            <a:r>
              <a:rPr lang="zh-CN" altLang="en-US" sz="2400" b="1" dirty="0" smtClean="0">
                <a:solidFill>
                  <a:prstClr val="black"/>
                </a:solidFill>
                <a:sym typeface="Wingdings" panose="05000000000000000000" pitchFamily="2" charset="2"/>
              </a:rPr>
              <a:t>元</a:t>
            </a:r>
            <a:endParaRPr lang="zh-CN" altLang="en-US" sz="2400" b="1" dirty="0">
              <a:solidFill>
                <a:prstClr val="black"/>
              </a:solidFill>
            </a:endParaRPr>
          </a:p>
        </p:txBody>
      </p:sp>
      <p:sp>
        <p:nvSpPr>
          <p:cNvPr id="74" name="Rectangle 73"/>
          <p:cNvSpPr/>
          <p:nvPr/>
        </p:nvSpPr>
        <p:spPr>
          <a:xfrm>
            <a:off x="4289439" y="1764341"/>
            <a:ext cx="3105337" cy="646331"/>
          </a:xfrm>
          <a:prstGeom prst="rect">
            <a:avLst/>
          </a:prstGeom>
        </p:spPr>
        <p:txBody>
          <a:bodyPr wrap="none">
            <a:spAutoFit/>
          </a:bodyPr>
          <a:lstStyle/>
          <a:p>
            <a:pPr lvl="0">
              <a:lnSpc>
                <a:spcPct val="150000"/>
              </a:lnSpc>
            </a:pPr>
            <a:r>
              <a:rPr lang="en-US" altLang="zh-CN" sz="2400" b="1" dirty="0">
                <a:solidFill>
                  <a:prstClr val="black"/>
                </a:solidFill>
                <a:sym typeface="Wingdings" panose="05000000000000000000" pitchFamily="2" charset="2"/>
              </a:rPr>
              <a:t> </a:t>
            </a:r>
            <a:r>
              <a:rPr lang="zh-CN" altLang="en-US" sz="2400" b="1" dirty="0">
                <a:solidFill>
                  <a:prstClr val="black"/>
                </a:solidFill>
                <a:sym typeface="Wingdings" panose="05000000000000000000" pitchFamily="2" charset="2"/>
              </a:rPr>
              <a:t>得到元电场强度 </a:t>
            </a:r>
            <a:r>
              <a:rPr lang="en-US" altLang="zh-CN" sz="2400" b="1" dirty="0" err="1" smtClean="0">
                <a:solidFill>
                  <a:prstClr val="black"/>
                </a:solidFill>
                <a:sym typeface="Wingdings" panose="05000000000000000000" pitchFamily="2" charset="2"/>
              </a:rPr>
              <a:t>d</a:t>
            </a:r>
            <a:r>
              <a:rPr lang="en-US" altLang="zh-CN" sz="2400" b="1" i="1" dirty="0" err="1" smtClean="0">
                <a:solidFill>
                  <a:prstClr val="black"/>
                </a:solidFill>
                <a:sym typeface="Wingdings" panose="05000000000000000000" pitchFamily="2" charset="2"/>
              </a:rPr>
              <a:t>E</a:t>
            </a:r>
            <a:endParaRPr lang="zh-CN" altLang="en-US" sz="2400" b="1" dirty="0">
              <a:solidFill>
                <a:prstClr val="black"/>
              </a:solidFill>
            </a:endParaRPr>
          </a:p>
        </p:txBody>
      </p:sp>
      <p:sp>
        <p:nvSpPr>
          <p:cNvPr id="76" name="Rectangle 75"/>
          <p:cNvSpPr/>
          <p:nvPr/>
        </p:nvSpPr>
        <p:spPr>
          <a:xfrm>
            <a:off x="7346595" y="1786700"/>
            <a:ext cx="1558440" cy="646331"/>
          </a:xfrm>
          <a:prstGeom prst="rect">
            <a:avLst/>
          </a:prstGeom>
        </p:spPr>
        <p:txBody>
          <a:bodyPr wrap="none">
            <a:spAutoFit/>
          </a:bodyPr>
          <a:lstStyle/>
          <a:p>
            <a:pPr lvl="0">
              <a:lnSpc>
                <a:spcPct val="150000"/>
              </a:lnSpc>
            </a:pPr>
            <a:r>
              <a:rPr lang="en-US" altLang="zh-CN" sz="2400" b="1" dirty="0">
                <a:solidFill>
                  <a:prstClr val="black"/>
                </a:solidFill>
                <a:sym typeface="Wingdings" panose="05000000000000000000" pitchFamily="2" charset="2"/>
              </a:rPr>
              <a:t> </a:t>
            </a:r>
            <a:r>
              <a:rPr lang="zh-CN" altLang="en-US" sz="2400" b="1" dirty="0">
                <a:solidFill>
                  <a:prstClr val="black"/>
                </a:solidFill>
                <a:sym typeface="Wingdings" panose="05000000000000000000" pitchFamily="2" charset="2"/>
              </a:rPr>
              <a:t>分析 </a:t>
            </a:r>
            <a:r>
              <a:rPr lang="en-US" altLang="zh-CN" sz="2400" b="1" dirty="0" err="1">
                <a:solidFill>
                  <a:prstClr val="black"/>
                </a:solidFill>
                <a:sym typeface="Wingdings" panose="05000000000000000000" pitchFamily="2" charset="2"/>
              </a:rPr>
              <a:t>d</a:t>
            </a:r>
            <a:r>
              <a:rPr lang="en-US" altLang="zh-CN" sz="2400" b="1" i="1" dirty="0" err="1">
                <a:solidFill>
                  <a:prstClr val="black"/>
                </a:solidFill>
                <a:sym typeface="Wingdings" panose="05000000000000000000" pitchFamily="2" charset="2"/>
              </a:rPr>
              <a:t>E</a:t>
            </a:r>
            <a:endParaRPr lang="zh-CN" altLang="en-US" sz="2400" b="1" dirty="0">
              <a:solidFill>
                <a:prstClr val="black"/>
              </a:solidFill>
            </a:endParaRPr>
          </a:p>
        </p:txBody>
      </p:sp>
    </p:spTree>
    <p:extLst>
      <p:ext uri="{BB962C8B-B14F-4D97-AF65-F5344CB8AC3E}">
        <p14:creationId xmlns:p14="http://schemas.microsoft.com/office/powerpoint/2010/main" val="31931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ou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strips(downRight)">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strips(downRight)">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linds(horizontal)">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strips(upRight)">
                                      <p:cBhvr>
                                        <p:cTn id="56" dur="5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strips(downRight)">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3"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strips(upRight)">
                                      <p:cBhvr>
                                        <p:cTn id="66" dur="500"/>
                                        <p:tgtEl>
                                          <p:spTgt spid="33"/>
                                        </p:tgtEl>
                                      </p:cBhvr>
                                    </p:animEffect>
                                  </p:childTnLst>
                                </p:cTn>
                              </p:par>
                            </p:childTnLst>
                          </p:cTn>
                        </p:par>
                        <p:par>
                          <p:cTn id="67" fill="hold">
                            <p:stCondLst>
                              <p:cond delay="500"/>
                            </p:stCondLst>
                            <p:childTnLst>
                              <p:par>
                                <p:cTn id="68" presetID="18" presetClass="entr" presetSubtype="3" fill="hold" nodeType="afterEffect">
                                  <p:stCondLst>
                                    <p:cond delay="1000"/>
                                  </p:stCondLst>
                                  <p:childTnLst>
                                    <p:set>
                                      <p:cBhvr>
                                        <p:cTn id="69" dur="1" fill="hold">
                                          <p:stCondLst>
                                            <p:cond delay="0"/>
                                          </p:stCondLst>
                                        </p:cTn>
                                        <p:tgtEl>
                                          <p:spTgt spid="62"/>
                                        </p:tgtEl>
                                        <p:attrNameLst>
                                          <p:attrName>style.visibility</p:attrName>
                                        </p:attrNameLst>
                                      </p:cBhvr>
                                      <p:to>
                                        <p:strVal val="visible"/>
                                      </p:to>
                                    </p:set>
                                    <p:animEffect transition="in" filter="strips(upRight)">
                                      <p:cBhvr>
                                        <p:cTn id="70" dur="500"/>
                                        <p:tgtEl>
                                          <p:spTgt spid="62"/>
                                        </p:tgtEl>
                                      </p:cBhvr>
                                    </p:animEffect>
                                  </p:childTnLst>
                                </p:cTn>
                              </p:par>
                            </p:childTnLst>
                          </p:cTn>
                        </p:par>
                        <p:par>
                          <p:cTn id="71" fill="hold">
                            <p:stCondLst>
                              <p:cond delay="2000"/>
                            </p:stCondLst>
                            <p:childTnLst>
                              <p:par>
                                <p:cTn id="72" presetID="18" presetClass="entr" presetSubtype="3" fill="hold" nodeType="afterEffect">
                                  <p:stCondLst>
                                    <p:cond delay="1000"/>
                                  </p:stCondLst>
                                  <p:childTnLst>
                                    <p:set>
                                      <p:cBhvr>
                                        <p:cTn id="73" dur="1" fill="hold">
                                          <p:stCondLst>
                                            <p:cond delay="0"/>
                                          </p:stCondLst>
                                        </p:cTn>
                                        <p:tgtEl>
                                          <p:spTgt spid="37"/>
                                        </p:tgtEl>
                                        <p:attrNameLst>
                                          <p:attrName>style.visibility</p:attrName>
                                        </p:attrNameLst>
                                      </p:cBhvr>
                                      <p:to>
                                        <p:strVal val="visible"/>
                                      </p:to>
                                    </p:set>
                                    <p:animEffect transition="in" filter="strips(upRight)">
                                      <p:cBhvr>
                                        <p:cTn id="74" dur="500"/>
                                        <p:tgtEl>
                                          <p:spTgt spid="37"/>
                                        </p:tgtEl>
                                      </p:cBhvr>
                                    </p:animEffect>
                                  </p:childTnLst>
                                </p:cTn>
                              </p:par>
                            </p:childTnLst>
                          </p:cTn>
                        </p:par>
                        <p:par>
                          <p:cTn id="75" fill="hold">
                            <p:stCondLst>
                              <p:cond delay="3500"/>
                            </p:stCondLst>
                            <p:childTnLst>
                              <p:par>
                                <p:cTn id="76" presetID="18" presetClass="entr" presetSubtype="6" fill="hold" nodeType="afterEffect">
                                  <p:stCondLst>
                                    <p:cond delay="1000"/>
                                  </p:stCondLst>
                                  <p:childTnLst>
                                    <p:set>
                                      <p:cBhvr>
                                        <p:cTn id="77" dur="1" fill="hold">
                                          <p:stCondLst>
                                            <p:cond delay="0"/>
                                          </p:stCondLst>
                                        </p:cTn>
                                        <p:tgtEl>
                                          <p:spTgt spid="41"/>
                                        </p:tgtEl>
                                        <p:attrNameLst>
                                          <p:attrName>style.visibility</p:attrName>
                                        </p:attrNameLst>
                                      </p:cBhvr>
                                      <p:to>
                                        <p:strVal val="visible"/>
                                      </p:to>
                                    </p:set>
                                    <p:animEffect transition="in" filter="strips(downRight)">
                                      <p:cBhvr>
                                        <p:cTn id="78" dur="500"/>
                                        <p:tgtEl>
                                          <p:spTgt spid="41"/>
                                        </p:tgtEl>
                                      </p:cBhvr>
                                    </p:animEffect>
                                  </p:childTnLst>
                                </p:cTn>
                              </p:par>
                            </p:childTnLst>
                          </p:cTn>
                        </p:par>
                        <p:par>
                          <p:cTn id="79" fill="hold">
                            <p:stCondLst>
                              <p:cond delay="5000"/>
                            </p:stCondLst>
                            <p:childTnLst>
                              <p:par>
                                <p:cTn id="80" presetID="18" presetClass="entr" presetSubtype="6" fill="hold" nodeType="afterEffect">
                                  <p:stCondLst>
                                    <p:cond delay="1000"/>
                                  </p:stCondLst>
                                  <p:childTnLst>
                                    <p:set>
                                      <p:cBhvr>
                                        <p:cTn id="81" dur="1" fill="hold">
                                          <p:stCondLst>
                                            <p:cond delay="0"/>
                                          </p:stCondLst>
                                        </p:cTn>
                                        <p:tgtEl>
                                          <p:spTgt spid="45"/>
                                        </p:tgtEl>
                                        <p:attrNameLst>
                                          <p:attrName>style.visibility</p:attrName>
                                        </p:attrNameLst>
                                      </p:cBhvr>
                                      <p:to>
                                        <p:strVal val="visible"/>
                                      </p:to>
                                    </p:set>
                                    <p:animEffect transition="in" filter="strips(downRight)">
                                      <p:cBhvr>
                                        <p:cTn id="82" dur="500"/>
                                        <p:tgtEl>
                                          <p:spTgt spid="45"/>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32"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ox(out)">
                                      <p:cBhvr>
                                        <p:cTn id="8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70" grpId="0"/>
      <p:bldP spid="72" grpId="0"/>
      <p:bldP spid="74"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2590800" y="332656"/>
            <a:ext cx="3581400" cy="592138"/>
          </a:xfrm>
          <a:prstGeom prst="rect">
            <a:avLst/>
          </a:prstGeom>
          <a:gradFill rotWithShape="0">
            <a:gsLst>
              <a:gs pos="0">
                <a:schemeClr val="accent1"/>
              </a:gs>
              <a:gs pos="50000">
                <a:srgbClr val="FFFFFF"/>
              </a:gs>
              <a:gs pos="100000">
                <a:schemeClr val="accent1"/>
              </a:gs>
            </a:gsLst>
            <a:lin ang="5400000" scaled="1"/>
          </a:gra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zh-CN" altLang="en-US" sz="3200" b="1" smtClean="0">
                <a:solidFill>
                  <a:srgbClr val="000000"/>
                </a:solidFill>
                <a:latin typeface="Times New Roman" pitchFamily="18" charset="0"/>
                <a:ea typeface="宋体" pitchFamily="2" charset="-122"/>
              </a:rPr>
              <a:t>电 磁 学</a:t>
            </a:r>
          </a:p>
        </p:txBody>
      </p:sp>
      <p:sp>
        <p:nvSpPr>
          <p:cNvPr id="159747" name="Text Box 3"/>
          <p:cNvSpPr txBox="1">
            <a:spLocks noChangeArrowheads="1"/>
          </p:cNvSpPr>
          <p:nvPr/>
        </p:nvSpPr>
        <p:spPr bwMode="auto">
          <a:xfrm>
            <a:off x="304800" y="3354288"/>
            <a:ext cx="678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dirty="0" smtClean="0">
                <a:solidFill>
                  <a:srgbClr val="CC0000"/>
                </a:solidFill>
                <a:latin typeface="宋体" pitchFamily="2" charset="-122"/>
                <a:ea typeface="宋体" pitchFamily="2" charset="-122"/>
              </a:rPr>
              <a:t>法拉第</a:t>
            </a:r>
            <a:r>
              <a:rPr kumimoji="1" lang="zh-CN" altLang="en-US" sz="2800" b="1" dirty="0" smtClean="0">
                <a:solidFill>
                  <a:srgbClr val="000000"/>
                </a:solidFill>
                <a:latin typeface="宋体" pitchFamily="2" charset="-122"/>
                <a:ea typeface="宋体" pitchFamily="2" charset="-122"/>
              </a:rPr>
              <a:t>的电磁感应定律：</a:t>
            </a:r>
            <a:r>
              <a:rPr kumimoji="1" lang="zh-CN" altLang="en-US" sz="2800" b="1" dirty="0" smtClean="0">
                <a:solidFill>
                  <a:srgbClr val="CC0000"/>
                </a:solidFill>
                <a:latin typeface="宋体" pitchFamily="2" charset="-122"/>
                <a:ea typeface="宋体" pitchFamily="2" charset="-122"/>
              </a:rPr>
              <a:t> </a:t>
            </a:r>
            <a:r>
              <a:rPr kumimoji="1" lang="zh-CN" altLang="en-US" sz="2800" b="1" dirty="0" smtClean="0">
                <a:solidFill>
                  <a:srgbClr val="000000"/>
                </a:solidFill>
                <a:latin typeface="宋体" pitchFamily="2" charset="-122"/>
                <a:ea typeface="宋体" pitchFamily="2" charset="-122"/>
              </a:rPr>
              <a:t>电磁一体</a:t>
            </a:r>
          </a:p>
        </p:txBody>
      </p:sp>
      <p:sp>
        <p:nvSpPr>
          <p:cNvPr id="159748" name="Text Box 4"/>
          <p:cNvSpPr txBox="1">
            <a:spLocks noChangeArrowheads="1"/>
          </p:cNvSpPr>
          <p:nvPr/>
        </p:nvSpPr>
        <p:spPr bwMode="auto">
          <a:xfrm>
            <a:off x="304800" y="4116288"/>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dirty="0" smtClean="0">
                <a:solidFill>
                  <a:srgbClr val="CC0000"/>
                </a:solidFill>
                <a:latin typeface="宋体" pitchFamily="2" charset="-122"/>
                <a:ea typeface="宋体" pitchFamily="2" charset="-122"/>
              </a:rPr>
              <a:t>麦克斯韦</a:t>
            </a:r>
            <a:r>
              <a:rPr kumimoji="1" lang="zh-CN" altLang="en-US" sz="2800" b="1" dirty="0" smtClean="0">
                <a:solidFill>
                  <a:srgbClr val="000000"/>
                </a:solidFill>
                <a:latin typeface="宋体" pitchFamily="2" charset="-122"/>
                <a:ea typeface="宋体" pitchFamily="2" charset="-122"/>
              </a:rPr>
              <a:t>电磁场统一理论（</a:t>
            </a:r>
            <a:r>
              <a:rPr kumimoji="1" lang="zh-CN" altLang="en-US" sz="2800" dirty="0" smtClean="0">
                <a:solidFill>
                  <a:srgbClr val="000000"/>
                </a:solidFill>
                <a:latin typeface="宋体" pitchFamily="2" charset="-122"/>
                <a:ea typeface="宋体" pitchFamily="2" charset="-122"/>
              </a:rPr>
              <a:t>19</a:t>
            </a:r>
            <a:r>
              <a:rPr kumimoji="1" lang="zh-CN" altLang="en-US" sz="2800" b="1" dirty="0" smtClean="0">
                <a:solidFill>
                  <a:srgbClr val="000000"/>
                </a:solidFill>
                <a:latin typeface="宋体" pitchFamily="2" charset="-122"/>
                <a:ea typeface="宋体" pitchFamily="2" charset="-122"/>
              </a:rPr>
              <a:t>世纪中叶）</a:t>
            </a:r>
          </a:p>
        </p:txBody>
      </p:sp>
      <p:sp>
        <p:nvSpPr>
          <p:cNvPr id="159749" name="Text Box 5"/>
          <p:cNvSpPr txBox="1">
            <a:spLocks noChangeArrowheads="1"/>
          </p:cNvSpPr>
          <p:nvPr/>
        </p:nvSpPr>
        <p:spPr bwMode="auto">
          <a:xfrm>
            <a:off x="304800" y="4816376"/>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smtClean="0">
                <a:solidFill>
                  <a:srgbClr val="CC0000"/>
                </a:solidFill>
                <a:latin typeface="宋体" pitchFamily="2" charset="-122"/>
                <a:ea typeface="宋体" pitchFamily="2" charset="-122"/>
              </a:rPr>
              <a:t>赫兹</a:t>
            </a:r>
            <a:r>
              <a:rPr kumimoji="1" lang="zh-CN" altLang="en-US" sz="2800" b="1" smtClean="0">
                <a:solidFill>
                  <a:srgbClr val="000000"/>
                </a:solidFill>
                <a:latin typeface="宋体" pitchFamily="2" charset="-122"/>
                <a:ea typeface="宋体" pitchFamily="2" charset="-122"/>
              </a:rPr>
              <a:t>在实验中证实电磁波的存在，光是电磁波.</a:t>
            </a:r>
          </a:p>
        </p:txBody>
      </p:sp>
      <p:sp>
        <p:nvSpPr>
          <p:cNvPr id="159750" name="Text Box 6"/>
          <p:cNvSpPr txBox="1">
            <a:spLocks noChangeArrowheads="1"/>
          </p:cNvSpPr>
          <p:nvPr/>
        </p:nvSpPr>
        <p:spPr bwMode="auto">
          <a:xfrm>
            <a:off x="304800" y="5502176"/>
            <a:ext cx="8991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smtClean="0">
                <a:solidFill>
                  <a:srgbClr val="000000"/>
                </a:solidFill>
                <a:latin typeface="宋体" pitchFamily="2" charset="-122"/>
                <a:ea typeface="宋体" pitchFamily="2" charset="-122"/>
              </a:rPr>
              <a:t>技术上的重要意义：发电机、电动机、无线电技术等.</a:t>
            </a:r>
          </a:p>
        </p:txBody>
      </p:sp>
      <p:grpSp>
        <p:nvGrpSpPr>
          <p:cNvPr id="159751" name="Group 7"/>
          <p:cNvGrpSpPr>
            <a:grpSpLocks/>
          </p:cNvGrpSpPr>
          <p:nvPr/>
        </p:nvGrpSpPr>
        <p:grpSpPr bwMode="auto">
          <a:xfrm>
            <a:off x="311150" y="1144488"/>
            <a:ext cx="7848600" cy="962025"/>
            <a:chOff x="196" y="969"/>
            <a:chExt cx="4944" cy="606"/>
          </a:xfrm>
        </p:grpSpPr>
        <p:sp>
          <p:nvSpPr>
            <p:cNvPr id="159752" name="Text Box 8"/>
            <p:cNvSpPr txBox="1">
              <a:spLocks noChangeArrowheads="1"/>
            </p:cNvSpPr>
            <p:nvPr/>
          </p:nvSpPr>
          <p:spPr bwMode="auto">
            <a:xfrm>
              <a:off x="196" y="969"/>
              <a:ext cx="49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dirty="0" smtClean="0">
                  <a:solidFill>
                    <a:srgbClr val="CC0000"/>
                  </a:solidFill>
                  <a:latin typeface="宋体" pitchFamily="2" charset="-122"/>
                  <a:ea typeface="宋体" pitchFamily="2" charset="-122"/>
                </a:rPr>
                <a:t>库仑</a:t>
              </a:r>
              <a:r>
                <a:rPr kumimoji="1" lang="zh-CN" altLang="en-US" sz="2800" b="1" dirty="0" smtClean="0">
                  <a:solidFill>
                    <a:srgbClr val="000000"/>
                  </a:solidFill>
                  <a:latin typeface="宋体" pitchFamily="2" charset="-122"/>
                  <a:ea typeface="宋体" pitchFamily="2" charset="-122"/>
                </a:rPr>
                <a:t>定律：</a:t>
              </a:r>
              <a:r>
                <a:rPr kumimoji="1" lang="zh-CN" altLang="en-US" sz="2800" b="1" dirty="0" smtClean="0">
                  <a:solidFill>
                    <a:srgbClr val="CC0000"/>
                  </a:solidFill>
                  <a:latin typeface="宋体" pitchFamily="2" charset="-122"/>
                  <a:ea typeface="宋体" pitchFamily="2" charset="-122"/>
                </a:rPr>
                <a:t>     </a:t>
              </a:r>
              <a:r>
                <a:rPr kumimoji="1" lang="zh-CN" altLang="en-US" sz="2800" b="1" dirty="0" smtClean="0">
                  <a:solidFill>
                    <a:srgbClr val="000000"/>
                  </a:solidFill>
                  <a:latin typeface="宋体" pitchFamily="2" charset="-122"/>
                  <a:ea typeface="宋体" pitchFamily="2" charset="-122"/>
                </a:rPr>
                <a:t>电荷与电荷间的相互作用         </a:t>
              </a:r>
            </a:p>
          </p:txBody>
        </p:sp>
        <p:sp>
          <p:nvSpPr>
            <p:cNvPr id="159753" name="Rectangle 9"/>
            <p:cNvSpPr>
              <a:spLocks noChangeArrowheads="1"/>
            </p:cNvSpPr>
            <p:nvPr/>
          </p:nvSpPr>
          <p:spPr bwMode="auto">
            <a:xfrm>
              <a:off x="1698" y="1248"/>
              <a:ext cx="31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zh-CN" altLang="en-US" sz="2800" b="1" dirty="0" smtClean="0">
                  <a:solidFill>
                    <a:srgbClr val="000000"/>
                  </a:solidFill>
                  <a:latin typeface="宋体" pitchFamily="2" charset="-122"/>
                  <a:ea typeface="宋体" pitchFamily="2" charset="-122"/>
                </a:rPr>
                <a:t>（磁极与磁极间的相互作用） </a:t>
              </a:r>
            </a:p>
          </p:txBody>
        </p:sp>
      </p:grpSp>
      <p:grpSp>
        <p:nvGrpSpPr>
          <p:cNvPr id="159754" name="Group 10"/>
          <p:cNvGrpSpPr>
            <a:grpSpLocks/>
          </p:cNvGrpSpPr>
          <p:nvPr/>
        </p:nvGrpSpPr>
        <p:grpSpPr bwMode="auto">
          <a:xfrm>
            <a:off x="304800" y="2211288"/>
            <a:ext cx="8915400" cy="1008063"/>
            <a:chOff x="240" y="1689"/>
            <a:chExt cx="5376" cy="635"/>
          </a:xfrm>
        </p:grpSpPr>
        <p:sp>
          <p:nvSpPr>
            <p:cNvPr id="159755" name="Text Box 11"/>
            <p:cNvSpPr txBox="1">
              <a:spLocks noChangeArrowheads="1"/>
            </p:cNvSpPr>
            <p:nvPr/>
          </p:nvSpPr>
          <p:spPr bwMode="auto">
            <a:xfrm>
              <a:off x="240" y="1689"/>
              <a:ext cx="53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smtClean="0">
                  <a:solidFill>
                    <a:srgbClr val="CC0000"/>
                  </a:solidFill>
                  <a:latin typeface="宋体" pitchFamily="2" charset="-122"/>
                  <a:ea typeface="宋体" pitchFamily="2" charset="-122"/>
                </a:rPr>
                <a:t>奥斯特</a:t>
              </a:r>
              <a:r>
                <a:rPr kumimoji="1" lang="zh-CN" altLang="en-US" sz="2800" b="1" smtClean="0">
                  <a:solidFill>
                    <a:srgbClr val="000000"/>
                  </a:solidFill>
                  <a:latin typeface="宋体" pitchFamily="2" charset="-122"/>
                  <a:ea typeface="宋体" pitchFamily="2" charset="-122"/>
                </a:rPr>
                <a:t>的发现：</a:t>
              </a:r>
              <a:r>
                <a:rPr kumimoji="1" lang="zh-CN" altLang="en-US" sz="1400" b="1" smtClean="0">
                  <a:solidFill>
                    <a:srgbClr val="000000"/>
                  </a:solidFill>
                  <a:latin typeface="宋体" pitchFamily="2" charset="-122"/>
                  <a:ea typeface="宋体" pitchFamily="2" charset="-122"/>
                </a:rPr>
                <a:t> </a:t>
              </a:r>
              <a:r>
                <a:rPr kumimoji="1" lang="zh-CN" altLang="en-US" sz="2800" b="1" smtClean="0">
                  <a:solidFill>
                    <a:srgbClr val="000000"/>
                  </a:solidFill>
                  <a:latin typeface="宋体" pitchFamily="2" charset="-122"/>
                  <a:ea typeface="宋体" pitchFamily="2" charset="-122"/>
                </a:rPr>
                <a:t>电流的磁效应，安培发现电流与电流              </a:t>
              </a:r>
            </a:p>
          </p:txBody>
        </p:sp>
        <p:sp>
          <p:nvSpPr>
            <p:cNvPr id="159756" name="Rectangle 12"/>
            <p:cNvSpPr>
              <a:spLocks noChangeArrowheads="1"/>
            </p:cNvSpPr>
            <p:nvPr/>
          </p:nvSpPr>
          <p:spPr bwMode="auto">
            <a:xfrm>
              <a:off x="1816" y="1997"/>
              <a:ext cx="215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pPr>
              <a:r>
                <a:rPr kumimoji="1" lang="zh-CN" altLang="en-US" sz="2800" b="1" smtClean="0">
                  <a:solidFill>
                    <a:srgbClr val="000000"/>
                  </a:solidFill>
                  <a:latin typeface="宋体" pitchFamily="2" charset="-122"/>
                  <a:ea typeface="宋体" pitchFamily="2" charset="-122"/>
                </a:rPr>
                <a:t>间的相互作用规律.  </a:t>
              </a:r>
            </a:p>
          </p:txBody>
        </p:sp>
      </p:grpSp>
    </p:spTree>
    <p:extLst>
      <p:ext uri="{BB962C8B-B14F-4D97-AF65-F5344CB8AC3E}">
        <p14:creationId xmlns:p14="http://schemas.microsoft.com/office/powerpoint/2010/main" val="252135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1010" name="Group 2"/>
          <p:cNvGrpSpPr>
            <a:grpSpLocks/>
          </p:cNvGrpSpPr>
          <p:nvPr/>
        </p:nvGrpSpPr>
        <p:grpSpPr bwMode="auto">
          <a:xfrm>
            <a:off x="609600" y="2514600"/>
            <a:ext cx="8001000" cy="3886200"/>
            <a:chOff x="384" y="1584"/>
            <a:chExt cx="5040" cy="2448"/>
          </a:xfrm>
        </p:grpSpPr>
        <p:grpSp>
          <p:nvGrpSpPr>
            <p:cNvPr id="21563" name="Group 3"/>
            <p:cNvGrpSpPr>
              <a:grpSpLocks/>
            </p:cNvGrpSpPr>
            <p:nvPr/>
          </p:nvGrpSpPr>
          <p:grpSpPr bwMode="auto">
            <a:xfrm>
              <a:off x="384" y="1584"/>
              <a:ext cx="5040" cy="2448"/>
              <a:chOff x="384" y="1584"/>
              <a:chExt cx="5040" cy="2448"/>
            </a:xfrm>
          </p:grpSpPr>
          <p:grpSp>
            <p:nvGrpSpPr>
              <p:cNvPr id="21565" name="Group 4"/>
              <p:cNvGrpSpPr>
                <a:grpSpLocks/>
              </p:cNvGrpSpPr>
              <p:nvPr/>
            </p:nvGrpSpPr>
            <p:grpSpPr bwMode="auto">
              <a:xfrm>
                <a:off x="384" y="1584"/>
                <a:ext cx="5040" cy="2448"/>
                <a:chOff x="384" y="1584"/>
                <a:chExt cx="5040" cy="2448"/>
              </a:xfrm>
            </p:grpSpPr>
            <p:sp>
              <p:nvSpPr>
                <p:cNvPr id="21569" name="Rectangle 5"/>
                <p:cNvSpPr>
                  <a:spLocks noChangeArrowheads="1"/>
                </p:cNvSpPr>
                <p:nvPr/>
              </p:nvSpPr>
              <p:spPr bwMode="auto">
                <a:xfrm>
                  <a:off x="384" y="1584"/>
                  <a:ext cx="5040" cy="244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21570" name="Group 6"/>
                <p:cNvGrpSpPr>
                  <a:grpSpLocks/>
                </p:cNvGrpSpPr>
                <p:nvPr/>
              </p:nvGrpSpPr>
              <p:grpSpPr bwMode="auto">
                <a:xfrm>
                  <a:off x="624" y="1728"/>
                  <a:ext cx="4608" cy="2208"/>
                  <a:chOff x="624" y="1728"/>
                  <a:chExt cx="4608" cy="2208"/>
                </a:xfrm>
              </p:grpSpPr>
              <p:sp>
                <p:nvSpPr>
                  <p:cNvPr id="21571" name="Line 7"/>
                  <p:cNvSpPr>
                    <a:spLocks noChangeShapeType="1"/>
                  </p:cNvSpPr>
                  <p:nvPr/>
                </p:nvSpPr>
                <p:spPr bwMode="auto">
                  <a:xfrm flipH="1">
                    <a:off x="624" y="2976"/>
                    <a:ext cx="864" cy="0"/>
                  </a:xfrm>
                  <a:prstGeom prst="line">
                    <a:avLst/>
                  </a:prstGeom>
                  <a:noFill/>
                  <a:ln w="127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72" name="Oval 8"/>
                  <p:cNvSpPr>
                    <a:spLocks noChangeArrowheads="1"/>
                  </p:cNvSpPr>
                  <p:nvPr/>
                </p:nvSpPr>
                <p:spPr bwMode="auto">
                  <a:xfrm>
                    <a:off x="1104" y="2208"/>
                    <a:ext cx="768" cy="1536"/>
                  </a:xfrm>
                  <a:prstGeom prst="ellipse">
                    <a:avLst/>
                  </a:prstGeom>
                  <a:solidFill>
                    <a:schemeClr val="accent2">
                      <a:alpha val="50195"/>
                    </a:schemeClr>
                  </a:solidFill>
                  <a:ln w="762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73" name="Line 9"/>
                  <p:cNvSpPr>
                    <a:spLocks noChangeShapeType="1"/>
                  </p:cNvSpPr>
                  <p:nvPr/>
                </p:nvSpPr>
                <p:spPr bwMode="auto">
                  <a:xfrm>
                    <a:off x="1488" y="2976"/>
                    <a:ext cx="3744"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74" name="Line 10"/>
                  <p:cNvSpPr>
                    <a:spLocks noChangeShapeType="1"/>
                  </p:cNvSpPr>
                  <p:nvPr/>
                </p:nvSpPr>
                <p:spPr bwMode="auto">
                  <a:xfrm flipV="1">
                    <a:off x="1488" y="1728"/>
                    <a:ext cx="0" cy="124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75" name="Line 11"/>
                  <p:cNvSpPr>
                    <a:spLocks noChangeShapeType="1"/>
                  </p:cNvSpPr>
                  <p:nvPr/>
                </p:nvSpPr>
                <p:spPr bwMode="auto">
                  <a:xfrm flipH="1">
                    <a:off x="960" y="2976"/>
                    <a:ext cx="528" cy="96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1576" name="Object 12"/>
                  <p:cNvGraphicFramePr>
                    <a:graphicFrameLocks noChangeAspect="1"/>
                  </p:cNvGraphicFramePr>
                  <p:nvPr/>
                </p:nvGraphicFramePr>
                <p:xfrm>
                  <a:off x="2400" y="2976"/>
                  <a:ext cx="311" cy="336"/>
                </p:xfrm>
                <a:graphic>
                  <a:graphicData uri="http://schemas.openxmlformats.org/presentationml/2006/ole">
                    <mc:AlternateContent xmlns:mc="http://schemas.openxmlformats.org/markup-compatibility/2006">
                      <mc:Choice xmlns:v="urn:schemas-microsoft-com:vml" Requires="v">
                        <p:oleObj spid="_x0000_s44242" name="公式" r:id="rId3" imgW="177646" imgH="190335" progId="Equation.3">
                          <p:embed/>
                        </p:oleObj>
                      </mc:Choice>
                      <mc:Fallback>
                        <p:oleObj name="公式" r:id="rId3" imgW="177646"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2976"/>
                                <a:ext cx="31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77" name="Object 13"/>
                  <p:cNvGraphicFramePr>
                    <a:graphicFrameLocks noChangeAspect="1"/>
                  </p:cNvGraphicFramePr>
                  <p:nvPr/>
                </p:nvGraphicFramePr>
                <p:xfrm>
                  <a:off x="781" y="2448"/>
                  <a:ext cx="257" cy="350"/>
                </p:xfrm>
                <a:graphic>
                  <a:graphicData uri="http://schemas.openxmlformats.org/presentationml/2006/ole">
                    <mc:AlternateContent xmlns:mc="http://schemas.openxmlformats.org/markup-compatibility/2006">
                      <mc:Choice xmlns:v="urn:schemas-microsoft-com:vml" Requires="v">
                        <p:oleObj spid="_x0000_s44243" name="公式" r:id="rId5" imgW="152400" imgH="209460" progId="Equation.3">
                          <p:embed/>
                        </p:oleObj>
                      </mc:Choice>
                      <mc:Fallback>
                        <p:oleObj name="公式" r:id="rId5" imgW="152400" imgH="2094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 y="2448"/>
                                <a:ext cx="257"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78" name="Object 14"/>
                  <p:cNvGraphicFramePr>
                    <a:graphicFrameLocks noChangeAspect="1"/>
                  </p:cNvGraphicFramePr>
                  <p:nvPr/>
                </p:nvGraphicFramePr>
                <p:xfrm>
                  <a:off x="1152" y="1728"/>
                  <a:ext cx="272" cy="344"/>
                </p:xfrm>
                <a:graphic>
                  <a:graphicData uri="http://schemas.openxmlformats.org/presentationml/2006/ole">
                    <mc:AlternateContent xmlns:mc="http://schemas.openxmlformats.org/markup-compatibility/2006">
                      <mc:Choice xmlns:v="urn:schemas-microsoft-com:vml" Requires="v">
                        <p:oleObj spid="_x0000_s44244" name="Equation" r:id="rId7" imgW="190417" imgH="241195" progId="Equation.3">
                          <p:embed/>
                        </p:oleObj>
                      </mc:Choice>
                      <mc:Fallback>
                        <p:oleObj name="Equation" r:id="rId7" imgW="190417"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2" y="1728"/>
                                <a:ext cx="27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79" name="Object 15"/>
                  <p:cNvGraphicFramePr>
                    <a:graphicFrameLocks noChangeAspect="1"/>
                  </p:cNvGraphicFramePr>
                  <p:nvPr/>
                </p:nvGraphicFramePr>
                <p:xfrm>
                  <a:off x="4960" y="2688"/>
                  <a:ext cx="224" cy="240"/>
                </p:xfrm>
                <a:graphic>
                  <a:graphicData uri="http://schemas.openxmlformats.org/presentationml/2006/ole">
                    <mc:AlternateContent xmlns:mc="http://schemas.openxmlformats.org/markup-compatibility/2006">
                      <mc:Choice xmlns:v="urn:schemas-microsoft-com:vml" Requires="v">
                        <p:oleObj spid="_x0000_s44245" name="Equation" r:id="rId9" imgW="177646" imgH="190335" progId="Equation.3">
                          <p:embed/>
                        </p:oleObj>
                      </mc:Choice>
                      <mc:Fallback>
                        <p:oleObj name="Equation" r:id="rId9" imgW="177646"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60" y="2688"/>
                                <a:ext cx="224"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80" name="Object 16"/>
                  <p:cNvGraphicFramePr>
                    <a:graphicFrameLocks noChangeAspect="1"/>
                  </p:cNvGraphicFramePr>
                  <p:nvPr/>
                </p:nvGraphicFramePr>
                <p:xfrm>
                  <a:off x="624" y="3648"/>
                  <a:ext cx="288" cy="288"/>
                </p:xfrm>
                <a:graphic>
                  <a:graphicData uri="http://schemas.openxmlformats.org/presentationml/2006/ole">
                    <mc:AlternateContent xmlns:mc="http://schemas.openxmlformats.org/markup-compatibility/2006">
                      <mc:Choice xmlns:v="urn:schemas-microsoft-com:vml" Requires="v">
                        <p:oleObj spid="_x0000_s44246" name="Equation" r:id="rId11" imgW="164885" imgH="164885" progId="Equation.3">
                          <p:embed/>
                        </p:oleObj>
                      </mc:Choice>
                      <mc:Fallback>
                        <p:oleObj name="Equation" r:id="rId11" imgW="164885" imgH="16488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 y="3648"/>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81" name="Object 17"/>
                  <p:cNvGraphicFramePr>
                    <a:graphicFrameLocks noChangeAspect="1"/>
                  </p:cNvGraphicFramePr>
                  <p:nvPr/>
                </p:nvGraphicFramePr>
                <p:xfrm>
                  <a:off x="1440" y="2976"/>
                  <a:ext cx="208" cy="240"/>
                </p:xfrm>
                <a:graphic>
                  <a:graphicData uri="http://schemas.openxmlformats.org/presentationml/2006/ole">
                    <mc:AlternateContent xmlns:mc="http://schemas.openxmlformats.org/markup-compatibility/2006">
                      <mc:Choice xmlns:v="urn:schemas-microsoft-com:vml" Requires="v">
                        <p:oleObj spid="_x0000_s44247" name="Equation" r:id="rId13" imgW="164957" imgH="190335" progId="Equation.3">
                          <p:embed/>
                        </p:oleObj>
                      </mc:Choice>
                      <mc:Fallback>
                        <p:oleObj name="Equation" r:id="rId13" imgW="164957"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0" y="2976"/>
                                <a:ext cx="20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21566" name="Group 18"/>
              <p:cNvGrpSpPr>
                <a:grpSpLocks/>
              </p:cNvGrpSpPr>
              <p:nvPr/>
            </p:nvGrpSpPr>
            <p:grpSpPr bwMode="auto">
              <a:xfrm>
                <a:off x="3430" y="2588"/>
                <a:ext cx="314" cy="413"/>
                <a:chOff x="3430" y="2588"/>
                <a:chExt cx="314" cy="413"/>
              </a:xfrm>
            </p:grpSpPr>
            <p:graphicFrame>
              <p:nvGraphicFramePr>
                <p:cNvPr id="21567" name="Object 19"/>
                <p:cNvGraphicFramePr>
                  <a:graphicFrameLocks noChangeAspect="1"/>
                </p:cNvGraphicFramePr>
                <p:nvPr/>
              </p:nvGraphicFramePr>
              <p:xfrm>
                <a:off x="3430" y="2588"/>
                <a:ext cx="314" cy="340"/>
              </p:xfrm>
              <a:graphic>
                <a:graphicData uri="http://schemas.openxmlformats.org/presentationml/2006/ole">
                  <mc:AlternateContent xmlns:mc="http://schemas.openxmlformats.org/markup-compatibility/2006">
                    <mc:Choice xmlns:v="urn:schemas-microsoft-com:vml" Requires="v">
                      <p:oleObj spid="_x0000_s44248" name="Equation" r:id="rId15" imgW="152268" imgH="164957" progId="Equation.3">
                        <p:embed/>
                      </p:oleObj>
                    </mc:Choice>
                    <mc:Fallback>
                      <p:oleObj name="Equation" r:id="rId15" imgW="152268"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30" y="2588"/>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68" name="Oval 20"/>
                <p:cNvSpPr>
                  <a:spLocks noChangeArrowheads="1"/>
                </p:cNvSpPr>
                <p:nvPr/>
              </p:nvSpPr>
              <p:spPr bwMode="auto">
                <a:xfrm>
                  <a:off x="3552" y="2953"/>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pSp>
        <p:graphicFrame>
          <p:nvGraphicFramePr>
            <p:cNvPr id="21564" name="Object 21"/>
            <p:cNvGraphicFramePr>
              <a:graphicFrameLocks noChangeAspect="1"/>
            </p:cNvGraphicFramePr>
            <p:nvPr/>
          </p:nvGraphicFramePr>
          <p:xfrm>
            <a:off x="1200" y="2496"/>
            <a:ext cx="272" cy="288"/>
          </p:xfrm>
          <a:graphic>
            <a:graphicData uri="http://schemas.openxmlformats.org/presentationml/2006/ole">
              <mc:AlternateContent xmlns:mc="http://schemas.openxmlformats.org/markup-compatibility/2006">
                <mc:Choice xmlns:v="urn:schemas-microsoft-com:vml" Requires="v">
                  <p:oleObj spid="_x0000_s44249" name="Equation" r:id="rId17" imgW="190500" imgH="200025" progId="Equation.3">
                    <p:embed/>
                  </p:oleObj>
                </mc:Choice>
                <mc:Fallback>
                  <p:oleObj name="Equation" r:id="rId17" imgW="190500" imgH="20002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00" y="2496"/>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30" name="Group 22"/>
          <p:cNvGrpSpPr>
            <a:grpSpLocks/>
          </p:cNvGrpSpPr>
          <p:nvPr/>
        </p:nvGrpSpPr>
        <p:grpSpPr bwMode="auto">
          <a:xfrm>
            <a:off x="2819400" y="4038600"/>
            <a:ext cx="3886200" cy="914400"/>
            <a:chOff x="1776" y="2640"/>
            <a:chExt cx="2448" cy="576"/>
          </a:xfrm>
        </p:grpSpPr>
        <p:sp>
          <p:nvSpPr>
            <p:cNvPr id="21560" name="Oval 23"/>
            <p:cNvSpPr>
              <a:spLocks noChangeArrowheads="1"/>
            </p:cNvSpPr>
            <p:nvPr/>
          </p:nvSpPr>
          <p:spPr bwMode="auto">
            <a:xfrm>
              <a:off x="1776" y="264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61" name="Line 24"/>
            <p:cNvSpPr>
              <a:spLocks noChangeShapeType="1"/>
            </p:cNvSpPr>
            <p:nvPr/>
          </p:nvSpPr>
          <p:spPr bwMode="auto">
            <a:xfrm>
              <a:off x="1824" y="2688"/>
              <a:ext cx="2400" cy="52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62" name="Line 25"/>
            <p:cNvSpPr>
              <a:spLocks noChangeShapeType="1"/>
            </p:cNvSpPr>
            <p:nvPr/>
          </p:nvSpPr>
          <p:spPr bwMode="auto">
            <a:xfrm>
              <a:off x="3600" y="3072"/>
              <a:ext cx="624" cy="144"/>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34" name="Group 26"/>
          <p:cNvGrpSpPr>
            <a:grpSpLocks/>
          </p:cNvGrpSpPr>
          <p:nvPr/>
        </p:nvGrpSpPr>
        <p:grpSpPr bwMode="auto">
          <a:xfrm>
            <a:off x="2895600" y="4648200"/>
            <a:ext cx="3810000" cy="304800"/>
            <a:chOff x="1824" y="3024"/>
            <a:chExt cx="2400" cy="192"/>
          </a:xfrm>
        </p:grpSpPr>
        <p:sp>
          <p:nvSpPr>
            <p:cNvPr id="21557" name="Oval 27"/>
            <p:cNvSpPr>
              <a:spLocks noChangeArrowheads="1"/>
            </p:cNvSpPr>
            <p:nvPr/>
          </p:nvSpPr>
          <p:spPr bwMode="auto">
            <a:xfrm>
              <a:off x="1824" y="312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58" name="Line 28"/>
            <p:cNvSpPr>
              <a:spLocks noChangeShapeType="1"/>
            </p:cNvSpPr>
            <p:nvPr/>
          </p:nvSpPr>
          <p:spPr bwMode="auto">
            <a:xfrm flipV="1">
              <a:off x="1872" y="3024"/>
              <a:ext cx="2352" cy="144"/>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59" name="Line 29"/>
            <p:cNvSpPr>
              <a:spLocks noChangeShapeType="1"/>
            </p:cNvSpPr>
            <p:nvPr/>
          </p:nvSpPr>
          <p:spPr bwMode="auto">
            <a:xfrm flipV="1">
              <a:off x="3600" y="3024"/>
              <a:ext cx="624" cy="4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38" name="Group 30"/>
          <p:cNvGrpSpPr>
            <a:grpSpLocks/>
          </p:cNvGrpSpPr>
          <p:nvPr/>
        </p:nvGrpSpPr>
        <p:grpSpPr bwMode="auto">
          <a:xfrm>
            <a:off x="1752600" y="4495800"/>
            <a:ext cx="5334000" cy="990600"/>
            <a:chOff x="1104" y="2928"/>
            <a:chExt cx="3360" cy="624"/>
          </a:xfrm>
        </p:grpSpPr>
        <p:sp>
          <p:nvSpPr>
            <p:cNvPr id="21554" name="Oval 31"/>
            <p:cNvSpPr>
              <a:spLocks noChangeArrowheads="1"/>
            </p:cNvSpPr>
            <p:nvPr/>
          </p:nvSpPr>
          <p:spPr bwMode="auto">
            <a:xfrm>
              <a:off x="1104" y="345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55" name="Line 32"/>
            <p:cNvSpPr>
              <a:spLocks noChangeShapeType="1"/>
            </p:cNvSpPr>
            <p:nvPr/>
          </p:nvSpPr>
          <p:spPr bwMode="auto">
            <a:xfrm flipV="1">
              <a:off x="1152" y="2928"/>
              <a:ext cx="3312" cy="576"/>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56" name="Line 33"/>
            <p:cNvSpPr>
              <a:spLocks noChangeShapeType="1"/>
            </p:cNvSpPr>
            <p:nvPr/>
          </p:nvSpPr>
          <p:spPr bwMode="auto">
            <a:xfrm flipV="1">
              <a:off x="3600" y="2928"/>
              <a:ext cx="864" cy="144"/>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42" name="Group 34"/>
          <p:cNvGrpSpPr>
            <a:grpSpLocks/>
          </p:cNvGrpSpPr>
          <p:nvPr/>
        </p:nvGrpSpPr>
        <p:grpSpPr bwMode="auto">
          <a:xfrm>
            <a:off x="1676400" y="4495800"/>
            <a:ext cx="5486400" cy="304800"/>
            <a:chOff x="1056" y="2928"/>
            <a:chExt cx="3456" cy="192"/>
          </a:xfrm>
        </p:grpSpPr>
        <p:sp>
          <p:nvSpPr>
            <p:cNvPr id="21551" name="Oval 35"/>
            <p:cNvSpPr>
              <a:spLocks noChangeArrowheads="1"/>
            </p:cNvSpPr>
            <p:nvPr/>
          </p:nvSpPr>
          <p:spPr bwMode="auto">
            <a:xfrm>
              <a:off x="1056" y="2928"/>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52" name="Line 36"/>
            <p:cNvSpPr>
              <a:spLocks noChangeShapeType="1"/>
            </p:cNvSpPr>
            <p:nvPr/>
          </p:nvSpPr>
          <p:spPr bwMode="auto">
            <a:xfrm>
              <a:off x="1104" y="2976"/>
              <a:ext cx="2544" cy="96"/>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53" name="Line 37"/>
            <p:cNvSpPr>
              <a:spLocks noChangeShapeType="1"/>
            </p:cNvSpPr>
            <p:nvPr/>
          </p:nvSpPr>
          <p:spPr bwMode="auto">
            <a:xfrm>
              <a:off x="3648" y="3072"/>
              <a:ext cx="864" cy="4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46" name="Group 38"/>
          <p:cNvGrpSpPr>
            <a:grpSpLocks/>
          </p:cNvGrpSpPr>
          <p:nvPr/>
        </p:nvGrpSpPr>
        <p:grpSpPr bwMode="auto">
          <a:xfrm>
            <a:off x="1828800" y="3810000"/>
            <a:ext cx="5257800" cy="1219200"/>
            <a:chOff x="1152" y="2496"/>
            <a:chExt cx="3312" cy="768"/>
          </a:xfrm>
        </p:grpSpPr>
        <p:sp>
          <p:nvSpPr>
            <p:cNvPr id="21548" name="Oval 39"/>
            <p:cNvSpPr>
              <a:spLocks noChangeArrowheads="1"/>
            </p:cNvSpPr>
            <p:nvPr/>
          </p:nvSpPr>
          <p:spPr bwMode="auto">
            <a:xfrm>
              <a:off x="1152" y="2496"/>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49" name="Line 40"/>
            <p:cNvSpPr>
              <a:spLocks noChangeShapeType="1"/>
            </p:cNvSpPr>
            <p:nvPr/>
          </p:nvSpPr>
          <p:spPr bwMode="auto">
            <a:xfrm>
              <a:off x="1200" y="2544"/>
              <a:ext cx="3264" cy="720"/>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50" name="Line 41"/>
            <p:cNvSpPr>
              <a:spLocks noChangeShapeType="1"/>
            </p:cNvSpPr>
            <p:nvPr/>
          </p:nvSpPr>
          <p:spPr bwMode="auto">
            <a:xfrm>
              <a:off x="3600" y="3072"/>
              <a:ext cx="864" cy="192"/>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50" name="Group 42"/>
          <p:cNvGrpSpPr>
            <a:grpSpLocks/>
          </p:cNvGrpSpPr>
          <p:nvPr/>
        </p:nvGrpSpPr>
        <p:grpSpPr bwMode="auto">
          <a:xfrm>
            <a:off x="6705600" y="4267200"/>
            <a:ext cx="457200" cy="914400"/>
            <a:chOff x="4224" y="2688"/>
            <a:chExt cx="288" cy="576"/>
          </a:xfrm>
        </p:grpSpPr>
        <p:sp>
          <p:nvSpPr>
            <p:cNvPr id="21546" name="Oval 43"/>
            <p:cNvSpPr>
              <a:spLocks noChangeArrowheads="1"/>
            </p:cNvSpPr>
            <p:nvPr/>
          </p:nvSpPr>
          <p:spPr bwMode="auto">
            <a:xfrm>
              <a:off x="4224" y="2688"/>
              <a:ext cx="288" cy="576"/>
            </a:xfrm>
            <a:prstGeom prst="ellipse">
              <a:avLst/>
            </a:prstGeom>
            <a:solidFill>
              <a:srgbClr val="F8F8F8">
                <a:alpha val="50195"/>
              </a:srgb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47" name="Line 44"/>
            <p:cNvSpPr>
              <a:spLocks noChangeShapeType="1"/>
            </p:cNvSpPr>
            <p:nvPr/>
          </p:nvSpPr>
          <p:spPr bwMode="auto">
            <a:xfrm>
              <a:off x="4368" y="2976"/>
              <a:ext cx="144" cy="1"/>
            </a:xfrm>
            <a:prstGeom prst="line">
              <a:avLst/>
            </a:prstGeom>
            <a:noFill/>
            <a:ln w="127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53" name="Group 45"/>
          <p:cNvGrpSpPr>
            <a:grpSpLocks/>
          </p:cNvGrpSpPr>
          <p:nvPr/>
        </p:nvGrpSpPr>
        <p:grpSpPr bwMode="auto">
          <a:xfrm>
            <a:off x="3886200" y="3581400"/>
            <a:ext cx="4495800" cy="2895600"/>
            <a:chOff x="2448" y="2256"/>
            <a:chExt cx="2832" cy="1824"/>
          </a:xfrm>
        </p:grpSpPr>
        <p:graphicFrame>
          <p:nvGraphicFramePr>
            <p:cNvPr id="21544" name="Object 46"/>
            <p:cNvGraphicFramePr>
              <a:graphicFrameLocks noChangeAspect="1"/>
            </p:cNvGraphicFramePr>
            <p:nvPr/>
          </p:nvGraphicFramePr>
          <p:xfrm>
            <a:off x="2448" y="2256"/>
            <a:ext cx="295" cy="277"/>
          </p:xfrm>
          <a:graphic>
            <a:graphicData uri="http://schemas.openxmlformats.org/presentationml/2006/ole">
              <mc:AlternateContent xmlns:mc="http://schemas.openxmlformats.org/markup-compatibility/2006">
                <mc:Choice xmlns:v="urn:schemas-microsoft-com:vml" Requires="v">
                  <p:oleObj spid="_x0000_s44250" name="公式" r:id="rId19" imgW="152202" imgH="177569" progId="Equation.3">
                    <p:embed/>
                  </p:oleObj>
                </mc:Choice>
                <mc:Fallback>
                  <p:oleObj name="公式" r:id="rId19" imgW="152202" imgH="17756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48" y="2256"/>
                          <a:ext cx="29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45" name="Object 47"/>
            <p:cNvGraphicFramePr>
              <a:graphicFrameLocks noChangeAspect="1"/>
            </p:cNvGraphicFramePr>
            <p:nvPr/>
          </p:nvGraphicFramePr>
          <p:xfrm>
            <a:off x="3122" y="3253"/>
            <a:ext cx="2158" cy="827"/>
          </p:xfrm>
          <a:graphic>
            <a:graphicData uri="http://schemas.openxmlformats.org/presentationml/2006/ole">
              <mc:AlternateContent xmlns:mc="http://schemas.openxmlformats.org/markup-compatibility/2006">
                <mc:Choice xmlns:v="urn:schemas-microsoft-com:vml" Requires="v">
                  <p:oleObj spid="_x0000_s44251" name="Equation" r:id="rId21" imgW="1104900" imgH="400050" progId="Equation.3">
                    <p:embed/>
                  </p:oleObj>
                </mc:Choice>
                <mc:Fallback>
                  <p:oleObj name="Equation" r:id="rId21" imgW="1104900" imgH="40005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22" y="3253"/>
                          <a:ext cx="2158" cy="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56" name="Group 48"/>
          <p:cNvGrpSpPr>
            <a:grpSpLocks/>
          </p:cNvGrpSpPr>
          <p:nvPr/>
        </p:nvGrpSpPr>
        <p:grpSpPr bwMode="auto">
          <a:xfrm>
            <a:off x="2362200" y="3505200"/>
            <a:ext cx="4572000" cy="1676400"/>
            <a:chOff x="1488" y="2208"/>
            <a:chExt cx="2880" cy="1056"/>
          </a:xfrm>
        </p:grpSpPr>
        <p:sp>
          <p:nvSpPr>
            <p:cNvPr id="21542" name="Line 49"/>
            <p:cNvSpPr>
              <a:spLocks noChangeShapeType="1"/>
            </p:cNvSpPr>
            <p:nvPr/>
          </p:nvSpPr>
          <p:spPr bwMode="auto">
            <a:xfrm>
              <a:off x="3600" y="2976"/>
              <a:ext cx="768" cy="28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43" name="Line 50"/>
            <p:cNvSpPr>
              <a:spLocks noChangeShapeType="1"/>
            </p:cNvSpPr>
            <p:nvPr/>
          </p:nvSpPr>
          <p:spPr bwMode="auto">
            <a:xfrm>
              <a:off x="1488" y="2208"/>
              <a:ext cx="2112" cy="76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59" name="Group 51"/>
          <p:cNvGrpSpPr>
            <a:grpSpLocks/>
          </p:cNvGrpSpPr>
          <p:nvPr/>
        </p:nvGrpSpPr>
        <p:grpSpPr bwMode="auto">
          <a:xfrm>
            <a:off x="2286000" y="4267200"/>
            <a:ext cx="4648200" cy="1752600"/>
            <a:chOff x="1440" y="2784"/>
            <a:chExt cx="2928" cy="1104"/>
          </a:xfrm>
        </p:grpSpPr>
        <p:sp>
          <p:nvSpPr>
            <p:cNvPr id="21539" name="Oval 52"/>
            <p:cNvSpPr>
              <a:spLocks noChangeArrowheads="1"/>
            </p:cNvSpPr>
            <p:nvPr/>
          </p:nvSpPr>
          <p:spPr bwMode="auto">
            <a:xfrm>
              <a:off x="1440" y="3792"/>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40" name="Line 53"/>
            <p:cNvSpPr>
              <a:spLocks noChangeShapeType="1"/>
            </p:cNvSpPr>
            <p:nvPr/>
          </p:nvSpPr>
          <p:spPr bwMode="auto">
            <a:xfrm flipV="1">
              <a:off x="1488" y="3072"/>
              <a:ext cx="2112" cy="76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41" name="Line 54"/>
            <p:cNvSpPr>
              <a:spLocks noChangeShapeType="1"/>
            </p:cNvSpPr>
            <p:nvPr/>
          </p:nvSpPr>
          <p:spPr bwMode="auto">
            <a:xfrm flipV="1">
              <a:off x="3600" y="2784"/>
              <a:ext cx="768" cy="288"/>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71063" name="Group 55"/>
          <p:cNvGrpSpPr>
            <a:grpSpLocks/>
          </p:cNvGrpSpPr>
          <p:nvPr/>
        </p:nvGrpSpPr>
        <p:grpSpPr bwMode="auto">
          <a:xfrm>
            <a:off x="2743200" y="4419600"/>
            <a:ext cx="4038600" cy="1219200"/>
            <a:chOff x="1728" y="2880"/>
            <a:chExt cx="2544" cy="768"/>
          </a:xfrm>
        </p:grpSpPr>
        <p:sp>
          <p:nvSpPr>
            <p:cNvPr id="21536" name="Oval 56"/>
            <p:cNvSpPr>
              <a:spLocks noChangeArrowheads="1"/>
            </p:cNvSpPr>
            <p:nvPr/>
          </p:nvSpPr>
          <p:spPr bwMode="auto">
            <a:xfrm>
              <a:off x="1728" y="3552"/>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1537" name="Line 57"/>
            <p:cNvSpPr>
              <a:spLocks noChangeShapeType="1"/>
            </p:cNvSpPr>
            <p:nvPr/>
          </p:nvSpPr>
          <p:spPr bwMode="auto">
            <a:xfrm flipV="1">
              <a:off x="1776" y="3072"/>
              <a:ext cx="1872" cy="52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1538" name="Line 58"/>
            <p:cNvSpPr>
              <a:spLocks noChangeShapeType="1"/>
            </p:cNvSpPr>
            <p:nvPr/>
          </p:nvSpPr>
          <p:spPr bwMode="auto">
            <a:xfrm flipV="1">
              <a:off x="3648" y="2880"/>
              <a:ext cx="624" cy="192"/>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aphicFrame>
        <p:nvGraphicFramePr>
          <p:cNvPr id="171067" name="Object 59"/>
          <p:cNvGraphicFramePr>
            <a:graphicFrameLocks noChangeAspect="1"/>
          </p:cNvGraphicFramePr>
          <p:nvPr>
            <p:extLst>
              <p:ext uri="{D42A27DB-BD31-4B8C-83A1-F6EECF244321}">
                <p14:modId xmlns:p14="http://schemas.microsoft.com/office/powerpoint/2010/main" val="2478965200"/>
              </p:ext>
            </p:extLst>
          </p:nvPr>
        </p:nvGraphicFramePr>
        <p:xfrm>
          <a:off x="609600" y="1945341"/>
          <a:ext cx="1447800" cy="520700"/>
        </p:xfrm>
        <a:graphic>
          <a:graphicData uri="http://schemas.openxmlformats.org/presentationml/2006/ole">
            <mc:AlternateContent xmlns:mc="http://schemas.openxmlformats.org/markup-compatibility/2006">
              <mc:Choice xmlns:v="urn:schemas-microsoft-com:vml" Requires="v">
                <p:oleObj spid="_x0000_s44252" name="Equation" r:id="rId23" imgW="875920" imgH="317362" progId="Equation.3">
                  <p:embed/>
                </p:oleObj>
              </mc:Choice>
              <mc:Fallback>
                <p:oleObj name="Equation" r:id="rId23" imgW="875920" imgH="31736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9600" y="1945341"/>
                        <a:ext cx="14478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1068" name="Group 60"/>
          <p:cNvGrpSpPr>
            <a:grpSpLocks/>
          </p:cNvGrpSpPr>
          <p:nvPr/>
        </p:nvGrpSpPr>
        <p:grpSpPr bwMode="auto">
          <a:xfrm>
            <a:off x="2514600" y="1855292"/>
            <a:ext cx="3713875" cy="709612"/>
            <a:chOff x="2640" y="1008"/>
            <a:chExt cx="2439" cy="469"/>
          </a:xfrm>
        </p:grpSpPr>
        <p:sp>
          <p:nvSpPr>
            <p:cNvPr id="21534" name="Text Box 61"/>
            <p:cNvSpPr txBox="1">
              <a:spLocks noChangeArrowheads="1"/>
            </p:cNvSpPr>
            <p:nvPr/>
          </p:nvSpPr>
          <p:spPr bwMode="auto">
            <a:xfrm>
              <a:off x="2640" y="1055"/>
              <a:ext cx="1777" cy="34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ED39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t>由对称性有</a:t>
              </a:r>
            </a:p>
          </p:txBody>
        </p:sp>
        <p:graphicFrame>
          <p:nvGraphicFramePr>
            <p:cNvPr id="21535" name="Object 62"/>
            <p:cNvGraphicFramePr>
              <a:graphicFrameLocks noChangeAspect="1"/>
            </p:cNvGraphicFramePr>
            <p:nvPr>
              <p:extLst>
                <p:ext uri="{D42A27DB-BD31-4B8C-83A1-F6EECF244321}">
                  <p14:modId xmlns:p14="http://schemas.microsoft.com/office/powerpoint/2010/main" val="3172043400"/>
                </p:ext>
              </p:extLst>
            </p:nvPr>
          </p:nvGraphicFramePr>
          <p:xfrm>
            <a:off x="3927" y="1008"/>
            <a:ext cx="1152" cy="469"/>
          </p:xfrm>
          <a:graphic>
            <a:graphicData uri="http://schemas.openxmlformats.org/presentationml/2006/ole">
              <mc:AlternateContent xmlns:mc="http://schemas.openxmlformats.org/markup-compatibility/2006">
                <mc:Choice xmlns:v="urn:schemas-microsoft-com:vml" Requires="v">
                  <p:oleObj spid="_x0000_s44253" name="公式" r:id="rId25" imgW="837836" imgH="342751" progId="Equation.3">
                    <p:embed/>
                  </p:oleObj>
                </mc:Choice>
                <mc:Fallback>
                  <p:oleObj name="公式" r:id="rId25" imgW="837836" imgH="342751"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27" y="1008"/>
                          <a:ext cx="1152"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77" name="Group 69"/>
          <p:cNvGrpSpPr>
            <a:grpSpLocks/>
          </p:cNvGrpSpPr>
          <p:nvPr/>
        </p:nvGrpSpPr>
        <p:grpSpPr bwMode="auto">
          <a:xfrm>
            <a:off x="2286000" y="2590800"/>
            <a:ext cx="4164013" cy="1095375"/>
            <a:chOff x="1440" y="1632"/>
            <a:chExt cx="2623" cy="690"/>
          </a:xfrm>
        </p:grpSpPr>
        <p:graphicFrame>
          <p:nvGraphicFramePr>
            <p:cNvPr id="21531" name="Object 70"/>
            <p:cNvGraphicFramePr>
              <a:graphicFrameLocks noChangeAspect="1"/>
            </p:cNvGraphicFramePr>
            <p:nvPr/>
          </p:nvGraphicFramePr>
          <p:xfrm>
            <a:off x="1558" y="1824"/>
            <a:ext cx="1034" cy="377"/>
          </p:xfrm>
          <a:graphic>
            <a:graphicData uri="http://schemas.openxmlformats.org/presentationml/2006/ole">
              <mc:AlternateContent xmlns:mc="http://schemas.openxmlformats.org/markup-compatibility/2006">
                <mc:Choice xmlns:v="urn:schemas-microsoft-com:vml" Requires="v">
                  <p:oleObj spid="_x0000_s44254" name="Equation" r:id="rId27" imgW="533400" imgH="171450" progId="Equation.3">
                    <p:embed/>
                  </p:oleObj>
                </mc:Choice>
                <mc:Fallback>
                  <p:oleObj name="Equation" r:id="rId27" imgW="533400" imgH="17145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58" y="1824"/>
                          <a:ext cx="1034"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32" name="Oval 71"/>
            <p:cNvSpPr>
              <a:spLocks noChangeArrowheads="1"/>
            </p:cNvSpPr>
            <p:nvPr/>
          </p:nvSpPr>
          <p:spPr bwMode="auto">
            <a:xfrm>
              <a:off x="1440" y="2160"/>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21533" name="Object 72"/>
            <p:cNvGraphicFramePr>
              <a:graphicFrameLocks noChangeAspect="1"/>
            </p:cNvGraphicFramePr>
            <p:nvPr/>
          </p:nvGraphicFramePr>
          <p:xfrm>
            <a:off x="2791" y="1632"/>
            <a:ext cx="1272" cy="690"/>
          </p:xfrm>
          <a:graphic>
            <a:graphicData uri="http://schemas.openxmlformats.org/presentationml/2006/ole">
              <mc:AlternateContent xmlns:mc="http://schemas.openxmlformats.org/markup-compatibility/2006">
                <mc:Choice xmlns:v="urn:schemas-microsoft-com:vml" Requires="v">
                  <p:oleObj spid="_x0000_s44255" name="Equation" r:id="rId29" imgW="723586" imgH="393529" progId="Equation.3">
                    <p:embed/>
                  </p:oleObj>
                </mc:Choice>
                <mc:Fallback>
                  <p:oleObj name="Equation" r:id="rId29" imgW="723586" imgH="393529"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91" y="1632"/>
                          <a:ext cx="1272" cy="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1082" name="Group 74"/>
          <p:cNvGrpSpPr>
            <a:grpSpLocks/>
          </p:cNvGrpSpPr>
          <p:nvPr/>
        </p:nvGrpSpPr>
        <p:grpSpPr bwMode="auto">
          <a:xfrm>
            <a:off x="685800" y="76200"/>
            <a:ext cx="9217025" cy="1811338"/>
            <a:chOff x="0" y="2795"/>
            <a:chExt cx="5806" cy="1141"/>
          </a:xfrm>
        </p:grpSpPr>
        <p:sp>
          <p:nvSpPr>
            <p:cNvPr id="21523" name="Text Box 75"/>
            <p:cNvSpPr txBox="1">
              <a:spLocks noChangeArrowheads="1"/>
            </p:cNvSpPr>
            <p:nvPr/>
          </p:nvSpPr>
          <p:spPr bwMode="auto">
            <a:xfrm>
              <a:off x="0" y="2795"/>
              <a:ext cx="5806" cy="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latin typeface="宋体" pitchFamily="2" charset="-122"/>
                </a:rPr>
                <a:t>各电荷元在  点   方向不同，分布于一个圆锥面上，</a:t>
              </a:r>
            </a:p>
            <a:p>
              <a:pPr eaLnBrk="1" fontAlgn="base" hangingPunct="1">
                <a:spcBef>
                  <a:spcPct val="50000"/>
                </a:spcBef>
                <a:spcAft>
                  <a:spcPct val="0"/>
                </a:spcAft>
              </a:pPr>
              <a:r>
                <a:rPr kumimoji="1" lang="zh-CN" altLang="en-US" smtClean="0">
                  <a:latin typeface="宋体" pitchFamily="2" charset="-122"/>
                </a:rPr>
                <a:t>将   分解为平行于  轴的分量</a:t>
              </a:r>
            </a:p>
            <a:p>
              <a:pPr eaLnBrk="1" fontAlgn="base" hangingPunct="1">
                <a:spcBef>
                  <a:spcPct val="50000"/>
                </a:spcBef>
                <a:spcAft>
                  <a:spcPct val="0"/>
                </a:spcAft>
              </a:pPr>
              <a:r>
                <a:rPr kumimoji="1" lang="zh-CN" altLang="en-US" smtClean="0">
                  <a:latin typeface="宋体" pitchFamily="2" charset="-122"/>
                </a:rPr>
                <a:t>和在垂直于  轴平面内的分量     </a:t>
              </a:r>
            </a:p>
          </p:txBody>
        </p:sp>
        <p:graphicFrame>
          <p:nvGraphicFramePr>
            <p:cNvPr id="21524" name="Object 76"/>
            <p:cNvGraphicFramePr>
              <a:graphicFrameLocks noChangeAspect="1"/>
            </p:cNvGraphicFramePr>
            <p:nvPr/>
          </p:nvGraphicFramePr>
          <p:xfrm>
            <a:off x="1202" y="2886"/>
            <a:ext cx="363" cy="155"/>
          </p:xfrm>
          <a:graphic>
            <a:graphicData uri="http://schemas.openxmlformats.org/presentationml/2006/ole">
              <mc:AlternateContent xmlns:mc="http://schemas.openxmlformats.org/markup-compatibility/2006">
                <mc:Choice xmlns:v="urn:schemas-microsoft-com:vml" Requires="v">
                  <p:oleObj spid="_x0000_s44256" name="公式" r:id="rId31" imgW="317225" imgH="342603" progId="Equation.3">
                    <p:embed/>
                  </p:oleObj>
                </mc:Choice>
                <mc:Fallback>
                  <p:oleObj name="公式" r:id="rId31" imgW="317225" imgH="342603"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02" y="2886"/>
                          <a:ext cx="36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5" name="Object 77"/>
            <p:cNvGraphicFramePr>
              <a:graphicFrameLocks noChangeAspect="1"/>
            </p:cNvGraphicFramePr>
            <p:nvPr/>
          </p:nvGraphicFramePr>
          <p:xfrm>
            <a:off x="1655" y="2795"/>
            <a:ext cx="414" cy="302"/>
          </p:xfrm>
          <a:graphic>
            <a:graphicData uri="http://schemas.openxmlformats.org/presentationml/2006/ole">
              <mc:AlternateContent xmlns:mc="http://schemas.openxmlformats.org/markup-compatibility/2006">
                <mc:Choice xmlns:v="urn:schemas-microsoft-com:vml" Requires="v">
                  <p:oleObj spid="_x0000_s44257" name="公式" r:id="rId33" imgW="228501" imgH="215806" progId="Equation.3">
                    <p:embed/>
                  </p:oleObj>
                </mc:Choice>
                <mc:Fallback>
                  <p:oleObj name="公式" r:id="rId33" imgW="228501" imgH="215806"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55" y="2795"/>
                          <a:ext cx="414" cy="3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6" name="Object 78"/>
            <p:cNvGraphicFramePr>
              <a:graphicFrameLocks noChangeAspect="1"/>
            </p:cNvGraphicFramePr>
            <p:nvPr/>
          </p:nvGraphicFramePr>
          <p:xfrm>
            <a:off x="249" y="3203"/>
            <a:ext cx="519" cy="351"/>
          </p:xfrm>
          <a:graphic>
            <a:graphicData uri="http://schemas.openxmlformats.org/presentationml/2006/ole">
              <mc:AlternateContent xmlns:mc="http://schemas.openxmlformats.org/markup-compatibility/2006">
                <mc:Choice xmlns:v="urn:schemas-microsoft-com:vml" Requires="v">
                  <p:oleObj spid="_x0000_s44258" name="公式" r:id="rId35" imgW="228501" imgH="215806" progId="Equation.3">
                    <p:embed/>
                  </p:oleObj>
                </mc:Choice>
                <mc:Fallback>
                  <p:oleObj name="公式" r:id="rId35" imgW="228501" imgH="215806"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9" y="3203"/>
                          <a:ext cx="519" cy="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7" name="Object 79"/>
            <p:cNvGraphicFramePr>
              <a:graphicFrameLocks noChangeAspect="1"/>
            </p:cNvGraphicFramePr>
            <p:nvPr/>
          </p:nvGraphicFramePr>
          <p:xfrm>
            <a:off x="1156" y="3702"/>
            <a:ext cx="350" cy="167"/>
          </p:xfrm>
          <a:graphic>
            <a:graphicData uri="http://schemas.openxmlformats.org/presentationml/2006/ole">
              <mc:AlternateContent xmlns:mc="http://schemas.openxmlformats.org/markup-compatibility/2006">
                <mc:Choice xmlns:v="urn:schemas-microsoft-com:vml" Requires="v">
                  <p:oleObj spid="_x0000_s44259" name="公式" r:id="rId36" imgW="253780" imgH="266469" progId="Equation.3">
                    <p:embed/>
                  </p:oleObj>
                </mc:Choice>
                <mc:Fallback>
                  <p:oleObj name="公式" r:id="rId36" imgW="253780" imgH="266469"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156" y="3702"/>
                          <a:ext cx="350"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28" name="Object 80"/>
            <p:cNvGraphicFramePr>
              <a:graphicFrameLocks noChangeAspect="1"/>
            </p:cNvGraphicFramePr>
            <p:nvPr>
              <p:extLst>
                <p:ext uri="{D42A27DB-BD31-4B8C-83A1-F6EECF244321}">
                  <p14:modId xmlns:p14="http://schemas.microsoft.com/office/powerpoint/2010/main" val="326969434"/>
                </p:ext>
              </p:extLst>
            </p:nvPr>
          </p:nvGraphicFramePr>
          <p:xfrm>
            <a:off x="1949" y="3267"/>
            <a:ext cx="379" cy="238"/>
          </p:xfrm>
          <a:graphic>
            <a:graphicData uri="http://schemas.openxmlformats.org/presentationml/2006/ole">
              <mc:AlternateContent xmlns:mc="http://schemas.openxmlformats.org/markup-compatibility/2006">
                <mc:Choice xmlns:v="urn:schemas-microsoft-com:vml" Requires="v">
                  <p:oleObj spid="_x0000_s44260" name="Equation" r:id="rId38" imgW="126720" imgH="139680" progId="Equation.3">
                    <p:embed/>
                  </p:oleObj>
                </mc:Choice>
                <mc:Fallback>
                  <p:oleObj name="Equation" r:id="rId38" imgW="126720" imgH="139680" progId="Equation.3">
                    <p:embed/>
                    <p:pic>
                      <p:nvPicPr>
                        <p:cNvPr id="0" name=""/>
                        <p:cNvPicPr>
                          <a:picLocks noChangeAspect="1" noChangeArrowheads="1"/>
                        </p:cNvPicPr>
                        <p:nvPr/>
                      </p:nvPicPr>
                      <p:blipFill>
                        <a:blip r:embed="rId39"/>
                        <a:srcRect/>
                        <a:stretch>
                          <a:fillRect/>
                        </a:stretch>
                      </p:blipFill>
                      <p:spPr bwMode="auto">
                        <a:xfrm>
                          <a:off x="1949" y="3267"/>
                          <a:ext cx="379" cy="238"/>
                        </a:xfrm>
                        <a:prstGeom prst="rect">
                          <a:avLst/>
                        </a:prstGeom>
                        <a:noFill/>
                        <a:ln>
                          <a:noFill/>
                        </a:ln>
                        <a:effectLst/>
                      </p:spPr>
                    </p:pic>
                  </p:oleObj>
                </mc:Fallback>
              </mc:AlternateContent>
            </a:graphicData>
          </a:graphic>
        </p:graphicFrame>
        <p:graphicFrame>
          <p:nvGraphicFramePr>
            <p:cNvPr id="21529" name="Object 81"/>
            <p:cNvGraphicFramePr>
              <a:graphicFrameLocks noChangeAspect="1"/>
            </p:cNvGraphicFramePr>
            <p:nvPr/>
          </p:nvGraphicFramePr>
          <p:xfrm>
            <a:off x="2971" y="3566"/>
            <a:ext cx="466" cy="370"/>
          </p:xfrm>
          <a:graphic>
            <a:graphicData uri="http://schemas.openxmlformats.org/presentationml/2006/ole">
              <mc:AlternateContent xmlns:mc="http://schemas.openxmlformats.org/markup-compatibility/2006">
                <mc:Choice xmlns:v="urn:schemas-microsoft-com:vml" Requires="v">
                  <p:oleObj spid="_x0000_s44261" name="公式" r:id="rId40" imgW="279279" imgH="241195" progId="Equation.3">
                    <p:embed/>
                  </p:oleObj>
                </mc:Choice>
                <mc:Fallback>
                  <p:oleObj name="公式" r:id="rId40" imgW="279279" imgH="241195" progId="Equation.3">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971" y="3566"/>
                          <a:ext cx="466" cy="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30" name="Object 82"/>
            <p:cNvGraphicFramePr>
              <a:graphicFrameLocks noChangeAspect="1"/>
            </p:cNvGraphicFramePr>
            <p:nvPr/>
          </p:nvGraphicFramePr>
          <p:xfrm>
            <a:off x="3107" y="3158"/>
            <a:ext cx="466" cy="389"/>
          </p:xfrm>
          <a:graphic>
            <a:graphicData uri="http://schemas.openxmlformats.org/presentationml/2006/ole">
              <mc:AlternateContent xmlns:mc="http://schemas.openxmlformats.org/markup-compatibility/2006">
                <mc:Choice xmlns:v="urn:schemas-microsoft-com:vml" Requires="v">
                  <p:oleObj spid="_x0000_s44262" name="公式" r:id="rId42" imgW="279279" imgH="253890" progId="Equation.3">
                    <p:embed/>
                  </p:oleObj>
                </mc:Choice>
                <mc:Fallback>
                  <p:oleObj name="公式" r:id="rId42" imgW="279279" imgH="253890" progId="Equation.3">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107" y="3158"/>
                          <a:ext cx="466" cy="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1091" name="Object 83"/>
          <p:cNvGraphicFramePr>
            <a:graphicFrameLocks noChangeAspect="1"/>
          </p:cNvGraphicFramePr>
          <p:nvPr>
            <p:extLst>
              <p:ext uri="{D42A27DB-BD31-4B8C-83A1-F6EECF244321}">
                <p14:modId xmlns:p14="http://schemas.microsoft.com/office/powerpoint/2010/main" val="4150271418"/>
              </p:ext>
            </p:extLst>
          </p:nvPr>
        </p:nvGraphicFramePr>
        <p:xfrm>
          <a:off x="6444208" y="1849782"/>
          <a:ext cx="2362200" cy="701675"/>
        </p:xfrm>
        <a:graphic>
          <a:graphicData uri="http://schemas.openxmlformats.org/presentationml/2006/ole">
            <mc:AlternateContent xmlns:mc="http://schemas.openxmlformats.org/markup-compatibility/2006">
              <mc:Choice xmlns:v="urn:schemas-microsoft-com:vml" Requires="v">
                <p:oleObj spid="_x0000_s44263" name="公式" r:id="rId44" imgW="939800" imgH="279400" progId="Equation.3">
                  <p:embed/>
                </p:oleObj>
              </mc:Choice>
              <mc:Fallback>
                <p:oleObj name="公式" r:id="rId44" imgW="939800" imgH="279400" progId="Equation.3">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444208" y="1849782"/>
                        <a:ext cx="23622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6940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ox(out)">
                                      <p:cBhvr>
                                        <p:cTn id="7" dur="500"/>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71077"/>
                                        </p:tgtEl>
                                        <p:attrNameLst>
                                          <p:attrName>style.visibility</p:attrName>
                                        </p:attrNameLst>
                                      </p:cBhvr>
                                      <p:to>
                                        <p:strVal val="visible"/>
                                      </p:to>
                                    </p:set>
                                    <p:animEffect transition="in" filter="strips(downRight)">
                                      <p:cBhvr>
                                        <p:cTn id="12" dur="500"/>
                                        <p:tgtEl>
                                          <p:spTgt spid="171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71056"/>
                                        </p:tgtEl>
                                        <p:attrNameLst>
                                          <p:attrName>style.visibility</p:attrName>
                                        </p:attrNameLst>
                                      </p:cBhvr>
                                      <p:to>
                                        <p:strVal val="visible"/>
                                      </p:to>
                                    </p:set>
                                    <p:animEffect transition="in" filter="strips(downRight)">
                                      <p:cBhvr>
                                        <p:cTn id="17" dur="500"/>
                                        <p:tgtEl>
                                          <p:spTgt spid="1710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1053"/>
                                        </p:tgtEl>
                                        <p:attrNameLst>
                                          <p:attrName>style.visibility</p:attrName>
                                        </p:attrNameLst>
                                      </p:cBhvr>
                                      <p:to>
                                        <p:strVal val="visible"/>
                                      </p:to>
                                    </p:set>
                                    <p:animEffect transition="in" filter="blinds(horizontal)">
                                      <p:cBhvr>
                                        <p:cTn id="22" dur="500"/>
                                        <p:tgtEl>
                                          <p:spTgt spid="1710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71030"/>
                                        </p:tgtEl>
                                        <p:attrNameLst>
                                          <p:attrName>style.visibility</p:attrName>
                                        </p:attrNameLst>
                                      </p:cBhvr>
                                      <p:to>
                                        <p:strVal val="visible"/>
                                      </p:to>
                                    </p:set>
                                    <p:animEffect transition="in" filter="strips(downRight)">
                                      <p:cBhvr>
                                        <p:cTn id="27" dur="500"/>
                                        <p:tgtEl>
                                          <p:spTgt spid="171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171034"/>
                                        </p:tgtEl>
                                        <p:attrNameLst>
                                          <p:attrName>style.visibility</p:attrName>
                                        </p:attrNameLst>
                                      </p:cBhvr>
                                      <p:to>
                                        <p:strVal val="visible"/>
                                      </p:to>
                                    </p:set>
                                    <p:animEffect transition="in" filter="strips(upRight)">
                                      <p:cBhvr>
                                        <p:cTn id="32" dur="500"/>
                                        <p:tgtEl>
                                          <p:spTgt spid="171034"/>
                                        </p:tgtEl>
                                      </p:cBhvr>
                                    </p:animEffect>
                                  </p:childTnLst>
                                </p:cTn>
                              </p:par>
                            </p:childTnLst>
                          </p:cTn>
                        </p:par>
                        <p:par>
                          <p:cTn id="33" fill="hold" nodeType="afterGroup">
                            <p:stCondLst>
                              <p:cond delay="500"/>
                            </p:stCondLst>
                            <p:childTnLst>
                              <p:par>
                                <p:cTn id="34" presetID="18" presetClass="entr" presetSubtype="3" fill="hold" nodeType="afterEffect">
                                  <p:stCondLst>
                                    <p:cond delay="1000"/>
                                  </p:stCondLst>
                                  <p:childTnLst>
                                    <p:set>
                                      <p:cBhvr>
                                        <p:cTn id="35" dur="1" fill="hold">
                                          <p:stCondLst>
                                            <p:cond delay="0"/>
                                          </p:stCondLst>
                                        </p:cTn>
                                        <p:tgtEl>
                                          <p:spTgt spid="171063"/>
                                        </p:tgtEl>
                                        <p:attrNameLst>
                                          <p:attrName>style.visibility</p:attrName>
                                        </p:attrNameLst>
                                      </p:cBhvr>
                                      <p:to>
                                        <p:strVal val="visible"/>
                                      </p:to>
                                    </p:set>
                                    <p:animEffect transition="in" filter="strips(upRight)">
                                      <p:cBhvr>
                                        <p:cTn id="36" dur="500"/>
                                        <p:tgtEl>
                                          <p:spTgt spid="171063"/>
                                        </p:tgtEl>
                                      </p:cBhvr>
                                    </p:animEffect>
                                  </p:childTnLst>
                                </p:cTn>
                              </p:par>
                            </p:childTnLst>
                          </p:cTn>
                        </p:par>
                        <p:par>
                          <p:cTn id="37" fill="hold" nodeType="afterGroup">
                            <p:stCondLst>
                              <p:cond delay="2000"/>
                            </p:stCondLst>
                            <p:childTnLst>
                              <p:par>
                                <p:cTn id="38" presetID="18" presetClass="entr" presetSubtype="3" fill="hold" nodeType="afterEffect">
                                  <p:stCondLst>
                                    <p:cond delay="1000"/>
                                  </p:stCondLst>
                                  <p:childTnLst>
                                    <p:set>
                                      <p:cBhvr>
                                        <p:cTn id="39" dur="1" fill="hold">
                                          <p:stCondLst>
                                            <p:cond delay="0"/>
                                          </p:stCondLst>
                                        </p:cTn>
                                        <p:tgtEl>
                                          <p:spTgt spid="171059"/>
                                        </p:tgtEl>
                                        <p:attrNameLst>
                                          <p:attrName>style.visibility</p:attrName>
                                        </p:attrNameLst>
                                      </p:cBhvr>
                                      <p:to>
                                        <p:strVal val="visible"/>
                                      </p:to>
                                    </p:set>
                                    <p:animEffect transition="in" filter="strips(upRight)">
                                      <p:cBhvr>
                                        <p:cTn id="40" dur="500"/>
                                        <p:tgtEl>
                                          <p:spTgt spid="171059"/>
                                        </p:tgtEl>
                                      </p:cBhvr>
                                    </p:animEffect>
                                  </p:childTnLst>
                                </p:cTn>
                              </p:par>
                            </p:childTnLst>
                          </p:cTn>
                        </p:par>
                        <p:par>
                          <p:cTn id="41" fill="hold" nodeType="afterGroup">
                            <p:stCondLst>
                              <p:cond delay="3500"/>
                            </p:stCondLst>
                            <p:childTnLst>
                              <p:par>
                                <p:cTn id="42" presetID="18" presetClass="entr" presetSubtype="3" fill="hold" nodeType="afterEffect">
                                  <p:stCondLst>
                                    <p:cond delay="1000"/>
                                  </p:stCondLst>
                                  <p:childTnLst>
                                    <p:set>
                                      <p:cBhvr>
                                        <p:cTn id="43" dur="1" fill="hold">
                                          <p:stCondLst>
                                            <p:cond delay="0"/>
                                          </p:stCondLst>
                                        </p:cTn>
                                        <p:tgtEl>
                                          <p:spTgt spid="171038"/>
                                        </p:tgtEl>
                                        <p:attrNameLst>
                                          <p:attrName>style.visibility</p:attrName>
                                        </p:attrNameLst>
                                      </p:cBhvr>
                                      <p:to>
                                        <p:strVal val="visible"/>
                                      </p:to>
                                    </p:set>
                                    <p:animEffect transition="in" filter="strips(upRight)">
                                      <p:cBhvr>
                                        <p:cTn id="44" dur="500"/>
                                        <p:tgtEl>
                                          <p:spTgt spid="171038"/>
                                        </p:tgtEl>
                                      </p:cBhvr>
                                    </p:animEffect>
                                  </p:childTnLst>
                                </p:cTn>
                              </p:par>
                            </p:childTnLst>
                          </p:cTn>
                        </p:par>
                        <p:par>
                          <p:cTn id="45" fill="hold" nodeType="afterGroup">
                            <p:stCondLst>
                              <p:cond delay="5000"/>
                            </p:stCondLst>
                            <p:childTnLst>
                              <p:par>
                                <p:cTn id="46" presetID="18" presetClass="entr" presetSubtype="6" fill="hold" nodeType="afterEffect">
                                  <p:stCondLst>
                                    <p:cond delay="1000"/>
                                  </p:stCondLst>
                                  <p:childTnLst>
                                    <p:set>
                                      <p:cBhvr>
                                        <p:cTn id="47" dur="1" fill="hold">
                                          <p:stCondLst>
                                            <p:cond delay="0"/>
                                          </p:stCondLst>
                                        </p:cTn>
                                        <p:tgtEl>
                                          <p:spTgt spid="171042"/>
                                        </p:tgtEl>
                                        <p:attrNameLst>
                                          <p:attrName>style.visibility</p:attrName>
                                        </p:attrNameLst>
                                      </p:cBhvr>
                                      <p:to>
                                        <p:strVal val="visible"/>
                                      </p:to>
                                    </p:set>
                                    <p:animEffect transition="in" filter="strips(downRight)">
                                      <p:cBhvr>
                                        <p:cTn id="48" dur="500"/>
                                        <p:tgtEl>
                                          <p:spTgt spid="171042"/>
                                        </p:tgtEl>
                                      </p:cBhvr>
                                    </p:animEffect>
                                  </p:childTnLst>
                                </p:cTn>
                              </p:par>
                            </p:childTnLst>
                          </p:cTn>
                        </p:par>
                        <p:par>
                          <p:cTn id="49" fill="hold" nodeType="afterGroup">
                            <p:stCondLst>
                              <p:cond delay="6500"/>
                            </p:stCondLst>
                            <p:childTnLst>
                              <p:par>
                                <p:cTn id="50" presetID="18" presetClass="entr" presetSubtype="6" fill="hold" nodeType="afterEffect">
                                  <p:stCondLst>
                                    <p:cond delay="1000"/>
                                  </p:stCondLst>
                                  <p:childTnLst>
                                    <p:set>
                                      <p:cBhvr>
                                        <p:cTn id="51" dur="1" fill="hold">
                                          <p:stCondLst>
                                            <p:cond delay="0"/>
                                          </p:stCondLst>
                                        </p:cTn>
                                        <p:tgtEl>
                                          <p:spTgt spid="171046"/>
                                        </p:tgtEl>
                                        <p:attrNameLst>
                                          <p:attrName>style.visibility</p:attrName>
                                        </p:attrNameLst>
                                      </p:cBhvr>
                                      <p:to>
                                        <p:strVal val="visible"/>
                                      </p:to>
                                    </p:set>
                                    <p:animEffect transition="in" filter="strips(downRight)">
                                      <p:cBhvr>
                                        <p:cTn id="52" dur="500"/>
                                        <p:tgtEl>
                                          <p:spTgt spid="1710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171050"/>
                                        </p:tgtEl>
                                        <p:attrNameLst>
                                          <p:attrName>style.visibility</p:attrName>
                                        </p:attrNameLst>
                                      </p:cBhvr>
                                      <p:to>
                                        <p:strVal val="visible"/>
                                      </p:to>
                                    </p:set>
                                    <p:animEffect transition="in" filter="box(out)">
                                      <p:cBhvr>
                                        <p:cTn id="57" dur="500"/>
                                        <p:tgtEl>
                                          <p:spTgt spid="1710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71067"/>
                                        </p:tgtEl>
                                        <p:attrNameLst>
                                          <p:attrName>style.visibility</p:attrName>
                                        </p:attrNameLst>
                                      </p:cBhvr>
                                      <p:to>
                                        <p:strVal val="visible"/>
                                      </p:to>
                                    </p:set>
                                    <p:animEffect transition="in" filter="blinds(horizontal)">
                                      <p:cBhvr>
                                        <p:cTn id="62" dur="500"/>
                                        <p:tgtEl>
                                          <p:spTgt spid="17106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71082"/>
                                        </p:tgtEl>
                                        <p:attrNameLst>
                                          <p:attrName>style.visibility</p:attrName>
                                        </p:attrNameLst>
                                      </p:cBhvr>
                                      <p:to>
                                        <p:strVal val="visible"/>
                                      </p:to>
                                    </p:set>
                                    <p:animEffect transition="in" filter="blinds(horizontal)">
                                      <p:cBhvr>
                                        <p:cTn id="67" dur="500"/>
                                        <p:tgtEl>
                                          <p:spTgt spid="17108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71068"/>
                                        </p:tgtEl>
                                        <p:attrNameLst>
                                          <p:attrName>style.visibility</p:attrName>
                                        </p:attrNameLst>
                                      </p:cBhvr>
                                      <p:to>
                                        <p:strVal val="visible"/>
                                      </p:to>
                                    </p:set>
                                    <p:animEffect transition="in" filter="blinds(horizontal)">
                                      <p:cBhvr>
                                        <p:cTn id="72" dur="500"/>
                                        <p:tgtEl>
                                          <p:spTgt spid="1710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71091"/>
                                        </p:tgtEl>
                                        <p:attrNameLst>
                                          <p:attrName>style.visibility</p:attrName>
                                        </p:attrNameLst>
                                      </p:cBhvr>
                                      <p:to>
                                        <p:strVal val="visible"/>
                                      </p:to>
                                    </p:set>
                                    <p:animEffect transition="in" filter="blinds(horizontal)">
                                      <p:cBhvr>
                                        <p:cTn id="77" dur="500"/>
                                        <p:tgtEl>
                                          <p:spTgt spid="171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533400" y="44480"/>
            <a:ext cx="8153400" cy="3627438"/>
            <a:chOff x="336" y="336"/>
            <a:chExt cx="5136" cy="2285"/>
          </a:xfrm>
        </p:grpSpPr>
        <p:sp>
          <p:nvSpPr>
            <p:cNvPr id="22540" name="Rectangle 3"/>
            <p:cNvSpPr>
              <a:spLocks noChangeArrowheads="1"/>
            </p:cNvSpPr>
            <p:nvPr/>
          </p:nvSpPr>
          <p:spPr bwMode="auto">
            <a:xfrm>
              <a:off x="336" y="402"/>
              <a:ext cx="5136" cy="220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2541" name="Line 4"/>
            <p:cNvSpPr>
              <a:spLocks noChangeShapeType="1"/>
            </p:cNvSpPr>
            <p:nvPr/>
          </p:nvSpPr>
          <p:spPr bwMode="auto">
            <a:xfrm flipH="1">
              <a:off x="528" y="1602"/>
              <a:ext cx="864" cy="0"/>
            </a:xfrm>
            <a:prstGeom prst="line">
              <a:avLst/>
            </a:prstGeom>
            <a:noFill/>
            <a:ln w="12700">
              <a:solidFill>
                <a:schemeClr val="tx1"/>
              </a:solidFill>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2542" name="Oval 5"/>
            <p:cNvSpPr>
              <a:spLocks noChangeArrowheads="1"/>
            </p:cNvSpPr>
            <p:nvPr/>
          </p:nvSpPr>
          <p:spPr bwMode="auto">
            <a:xfrm>
              <a:off x="1008" y="841"/>
              <a:ext cx="768" cy="1536"/>
            </a:xfrm>
            <a:prstGeom prst="ellipse">
              <a:avLst/>
            </a:prstGeom>
            <a:solidFill>
              <a:schemeClr val="accent2">
                <a:alpha val="50195"/>
              </a:schemeClr>
            </a:solidFill>
            <a:ln w="762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2543" name="Line 6"/>
            <p:cNvSpPr>
              <a:spLocks noChangeShapeType="1"/>
            </p:cNvSpPr>
            <p:nvPr/>
          </p:nvSpPr>
          <p:spPr bwMode="auto">
            <a:xfrm flipV="1">
              <a:off x="1392" y="505"/>
              <a:ext cx="0" cy="1104"/>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2544" name="Line 7"/>
            <p:cNvSpPr>
              <a:spLocks noChangeShapeType="1"/>
            </p:cNvSpPr>
            <p:nvPr/>
          </p:nvSpPr>
          <p:spPr bwMode="auto">
            <a:xfrm flipH="1">
              <a:off x="912" y="1609"/>
              <a:ext cx="480" cy="81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2545" name="Object 8"/>
            <p:cNvGraphicFramePr>
              <a:graphicFrameLocks noChangeAspect="1"/>
            </p:cNvGraphicFramePr>
            <p:nvPr/>
          </p:nvGraphicFramePr>
          <p:xfrm>
            <a:off x="2112" y="1609"/>
            <a:ext cx="311" cy="336"/>
          </p:xfrm>
          <a:graphic>
            <a:graphicData uri="http://schemas.openxmlformats.org/presentationml/2006/ole">
              <mc:AlternateContent xmlns:mc="http://schemas.openxmlformats.org/markup-compatibility/2006">
                <mc:Choice xmlns:v="urn:schemas-microsoft-com:vml" Requires="v">
                  <p:oleObj spid="_x0000_s48170" name="公式" r:id="rId3" imgW="177646" imgH="190335" progId="Equation.3">
                    <p:embed/>
                  </p:oleObj>
                </mc:Choice>
                <mc:Fallback>
                  <p:oleObj name="公式" r:id="rId3" imgW="177646" imgH="1903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609"/>
                          <a:ext cx="31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6" name="Object 9"/>
            <p:cNvGraphicFramePr>
              <a:graphicFrameLocks noChangeAspect="1"/>
            </p:cNvGraphicFramePr>
            <p:nvPr/>
          </p:nvGraphicFramePr>
          <p:xfrm>
            <a:off x="685" y="1081"/>
            <a:ext cx="257" cy="350"/>
          </p:xfrm>
          <a:graphic>
            <a:graphicData uri="http://schemas.openxmlformats.org/presentationml/2006/ole">
              <mc:AlternateContent xmlns:mc="http://schemas.openxmlformats.org/markup-compatibility/2006">
                <mc:Choice xmlns:v="urn:schemas-microsoft-com:vml" Requires="v">
                  <p:oleObj spid="_x0000_s48171" name="公式" r:id="rId5" imgW="152400" imgH="209460" progId="Equation.3">
                    <p:embed/>
                  </p:oleObj>
                </mc:Choice>
                <mc:Fallback>
                  <p:oleObj name="公式" r:id="rId5" imgW="152400" imgH="2094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 y="1081"/>
                          <a:ext cx="257"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7" name="Object 10"/>
            <p:cNvGraphicFramePr>
              <a:graphicFrameLocks noChangeAspect="1"/>
            </p:cNvGraphicFramePr>
            <p:nvPr/>
          </p:nvGraphicFramePr>
          <p:xfrm>
            <a:off x="1056" y="497"/>
            <a:ext cx="272" cy="344"/>
          </p:xfrm>
          <a:graphic>
            <a:graphicData uri="http://schemas.openxmlformats.org/presentationml/2006/ole">
              <mc:AlternateContent xmlns:mc="http://schemas.openxmlformats.org/markup-compatibility/2006">
                <mc:Choice xmlns:v="urn:schemas-microsoft-com:vml" Requires="v">
                  <p:oleObj spid="_x0000_s48172" name="Equation" r:id="rId7" imgW="190417" imgH="241195" progId="Equation.3">
                    <p:embed/>
                  </p:oleObj>
                </mc:Choice>
                <mc:Fallback>
                  <p:oleObj name="Equation" r:id="rId7" imgW="190417"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 y="497"/>
                          <a:ext cx="27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8" name="Object 11"/>
            <p:cNvGraphicFramePr>
              <a:graphicFrameLocks noChangeAspect="1"/>
            </p:cNvGraphicFramePr>
            <p:nvPr/>
          </p:nvGraphicFramePr>
          <p:xfrm>
            <a:off x="4944" y="1266"/>
            <a:ext cx="224" cy="240"/>
          </p:xfrm>
          <a:graphic>
            <a:graphicData uri="http://schemas.openxmlformats.org/presentationml/2006/ole">
              <mc:AlternateContent xmlns:mc="http://schemas.openxmlformats.org/markup-compatibility/2006">
                <mc:Choice xmlns:v="urn:schemas-microsoft-com:vml" Requires="v">
                  <p:oleObj spid="_x0000_s48173" name="Equation" r:id="rId9" imgW="177646" imgH="190335" progId="Equation.3">
                    <p:embed/>
                  </p:oleObj>
                </mc:Choice>
                <mc:Fallback>
                  <p:oleObj name="Equation" r:id="rId9" imgW="177646"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4" y="1266"/>
                          <a:ext cx="224"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49" name="Object 12"/>
            <p:cNvGraphicFramePr>
              <a:graphicFrameLocks noChangeAspect="1"/>
            </p:cNvGraphicFramePr>
            <p:nvPr/>
          </p:nvGraphicFramePr>
          <p:xfrm>
            <a:off x="672" y="2089"/>
            <a:ext cx="288" cy="288"/>
          </p:xfrm>
          <a:graphic>
            <a:graphicData uri="http://schemas.openxmlformats.org/presentationml/2006/ole">
              <mc:AlternateContent xmlns:mc="http://schemas.openxmlformats.org/markup-compatibility/2006">
                <mc:Choice xmlns:v="urn:schemas-microsoft-com:vml" Requires="v">
                  <p:oleObj spid="_x0000_s48174" name="Equation" r:id="rId11" imgW="164885" imgH="164885" progId="Equation.3">
                    <p:embed/>
                  </p:oleObj>
                </mc:Choice>
                <mc:Fallback>
                  <p:oleObj name="Equation" r:id="rId11" imgW="164885" imgH="16488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2089"/>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0" name="Object 13"/>
            <p:cNvGraphicFramePr>
              <a:graphicFrameLocks noChangeAspect="1"/>
            </p:cNvGraphicFramePr>
            <p:nvPr/>
          </p:nvGraphicFramePr>
          <p:xfrm>
            <a:off x="1344" y="1609"/>
            <a:ext cx="208" cy="240"/>
          </p:xfrm>
          <a:graphic>
            <a:graphicData uri="http://schemas.openxmlformats.org/presentationml/2006/ole">
              <mc:AlternateContent xmlns:mc="http://schemas.openxmlformats.org/markup-compatibility/2006">
                <mc:Choice xmlns:v="urn:schemas-microsoft-com:vml" Requires="v">
                  <p:oleObj spid="_x0000_s48175" name="Equation" r:id="rId13" imgW="164957" imgH="190335" progId="Equation.3">
                    <p:embed/>
                  </p:oleObj>
                </mc:Choice>
                <mc:Fallback>
                  <p:oleObj name="Equation" r:id="rId13" imgW="164957"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4" y="1609"/>
                          <a:ext cx="20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1" name="Object 14"/>
            <p:cNvGraphicFramePr>
              <a:graphicFrameLocks noChangeAspect="1"/>
            </p:cNvGraphicFramePr>
            <p:nvPr/>
          </p:nvGraphicFramePr>
          <p:xfrm>
            <a:off x="1104" y="1129"/>
            <a:ext cx="272" cy="288"/>
          </p:xfrm>
          <a:graphic>
            <a:graphicData uri="http://schemas.openxmlformats.org/presentationml/2006/ole">
              <mc:AlternateContent xmlns:mc="http://schemas.openxmlformats.org/markup-compatibility/2006">
                <mc:Choice xmlns:v="urn:schemas-microsoft-com:vml" Requires="v">
                  <p:oleObj spid="_x0000_s48176" name="Equation" r:id="rId15" imgW="190500" imgH="200025" progId="Equation.3">
                    <p:embed/>
                  </p:oleObj>
                </mc:Choice>
                <mc:Fallback>
                  <p:oleObj name="Equation" r:id="rId15" imgW="190500" imgH="20002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4" y="1129"/>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2" name="Object 15"/>
            <p:cNvGraphicFramePr>
              <a:graphicFrameLocks noChangeAspect="1"/>
            </p:cNvGraphicFramePr>
            <p:nvPr/>
          </p:nvGraphicFramePr>
          <p:xfrm>
            <a:off x="2352" y="889"/>
            <a:ext cx="295" cy="277"/>
          </p:xfrm>
          <a:graphic>
            <a:graphicData uri="http://schemas.openxmlformats.org/presentationml/2006/ole">
              <mc:AlternateContent xmlns:mc="http://schemas.openxmlformats.org/markup-compatibility/2006">
                <mc:Choice xmlns:v="urn:schemas-microsoft-com:vml" Requires="v">
                  <p:oleObj spid="_x0000_s48177" name="公式" r:id="rId17" imgW="152202" imgH="177569" progId="Equation.3">
                    <p:embed/>
                  </p:oleObj>
                </mc:Choice>
                <mc:Fallback>
                  <p:oleObj name="公式" r:id="rId17" imgW="152202" imgH="17756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2" y="889"/>
                          <a:ext cx="29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3" name="Object 16"/>
            <p:cNvGraphicFramePr>
              <a:graphicFrameLocks noChangeAspect="1"/>
            </p:cNvGraphicFramePr>
            <p:nvPr/>
          </p:nvGraphicFramePr>
          <p:xfrm>
            <a:off x="1462" y="505"/>
            <a:ext cx="1034" cy="377"/>
          </p:xfrm>
          <a:graphic>
            <a:graphicData uri="http://schemas.openxmlformats.org/presentationml/2006/ole">
              <mc:AlternateContent xmlns:mc="http://schemas.openxmlformats.org/markup-compatibility/2006">
                <mc:Choice xmlns:v="urn:schemas-microsoft-com:vml" Requires="v">
                  <p:oleObj spid="_x0000_s48178" name="Equation" r:id="rId19" imgW="533400" imgH="171450" progId="Equation.3">
                    <p:embed/>
                  </p:oleObj>
                </mc:Choice>
                <mc:Fallback>
                  <p:oleObj name="Equation" r:id="rId19" imgW="533400" imgH="17145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62" y="505"/>
                          <a:ext cx="1034"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4" name="Object 17"/>
            <p:cNvGraphicFramePr>
              <a:graphicFrameLocks noChangeAspect="1"/>
            </p:cNvGraphicFramePr>
            <p:nvPr/>
          </p:nvGraphicFramePr>
          <p:xfrm>
            <a:off x="2978" y="1794"/>
            <a:ext cx="2158" cy="827"/>
          </p:xfrm>
          <a:graphic>
            <a:graphicData uri="http://schemas.openxmlformats.org/presentationml/2006/ole">
              <mc:AlternateContent xmlns:mc="http://schemas.openxmlformats.org/markup-compatibility/2006">
                <mc:Choice xmlns:v="urn:schemas-microsoft-com:vml" Requires="v">
                  <p:oleObj spid="_x0000_s48179" name="Equation" r:id="rId21" imgW="1104900" imgH="400050" progId="Equation.3">
                    <p:embed/>
                  </p:oleObj>
                </mc:Choice>
                <mc:Fallback>
                  <p:oleObj name="Equation" r:id="rId21" imgW="1104900" imgH="40005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78" y="1794"/>
                          <a:ext cx="2158" cy="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5" name="Line 18"/>
            <p:cNvSpPr>
              <a:spLocks noChangeShapeType="1"/>
            </p:cNvSpPr>
            <p:nvPr/>
          </p:nvSpPr>
          <p:spPr bwMode="auto">
            <a:xfrm>
              <a:off x="3456" y="1609"/>
              <a:ext cx="864" cy="336"/>
            </a:xfrm>
            <a:prstGeom prst="line">
              <a:avLst/>
            </a:prstGeom>
            <a:noFill/>
            <a:ln w="28575">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2556" name="Oval 19"/>
            <p:cNvSpPr>
              <a:spLocks noChangeArrowheads="1"/>
            </p:cNvSpPr>
            <p:nvPr/>
          </p:nvSpPr>
          <p:spPr bwMode="auto">
            <a:xfrm>
              <a:off x="1344" y="793"/>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2557" name="Line 20"/>
            <p:cNvSpPr>
              <a:spLocks noChangeShapeType="1"/>
            </p:cNvSpPr>
            <p:nvPr/>
          </p:nvSpPr>
          <p:spPr bwMode="auto">
            <a:xfrm>
              <a:off x="1392" y="841"/>
              <a:ext cx="2064" cy="768"/>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2558" name="Object 21"/>
            <p:cNvGraphicFramePr>
              <a:graphicFrameLocks noChangeAspect="1"/>
            </p:cNvGraphicFramePr>
            <p:nvPr/>
          </p:nvGraphicFramePr>
          <p:xfrm>
            <a:off x="3360" y="1177"/>
            <a:ext cx="314" cy="340"/>
          </p:xfrm>
          <a:graphic>
            <a:graphicData uri="http://schemas.openxmlformats.org/presentationml/2006/ole">
              <mc:AlternateContent xmlns:mc="http://schemas.openxmlformats.org/markup-compatibility/2006">
                <mc:Choice xmlns:v="urn:schemas-microsoft-com:vml" Requires="v">
                  <p:oleObj spid="_x0000_s48180" name="Equation" r:id="rId23" imgW="152268" imgH="164957" progId="Equation.3">
                    <p:embed/>
                  </p:oleObj>
                </mc:Choice>
                <mc:Fallback>
                  <p:oleObj name="Equation"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60" y="1177"/>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59" name="Oval 22"/>
            <p:cNvSpPr>
              <a:spLocks noChangeArrowheads="1"/>
            </p:cNvSpPr>
            <p:nvPr/>
          </p:nvSpPr>
          <p:spPr bwMode="auto">
            <a:xfrm>
              <a:off x="3408" y="1586"/>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22560" name="Object 23"/>
            <p:cNvGraphicFramePr>
              <a:graphicFrameLocks noChangeAspect="1"/>
            </p:cNvGraphicFramePr>
            <p:nvPr/>
          </p:nvGraphicFramePr>
          <p:xfrm>
            <a:off x="2688" y="336"/>
            <a:ext cx="1272" cy="690"/>
          </p:xfrm>
          <a:graphic>
            <a:graphicData uri="http://schemas.openxmlformats.org/presentationml/2006/ole">
              <mc:AlternateContent xmlns:mc="http://schemas.openxmlformats.org/markup-compatibility/2006">
                <mc:Choice xmlns:v="urn:schemas-microsoft-com:vml" Requires="v">
                  <p:oleObj spid="_x0000_s48181" name="Equation" r:id="rId25" imgW="723586" imgH="393529" progId="Equation.3">
                    <p:embed/>
                  </p:oleObj>
                </mc:Choice>
                <mc:Fallback>
                  <p:oleObj name="Equation" r:id="rId25" imgW="723586" imgH="39352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88" y="336"/>
                          <a:ext cx="1272" cy="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61" name="Line 24"/>
            <p:cNvSpPr>
              <a:spLocks noChangeShapeType="1"/>
            </p:cNvSpPr>
            <p:nvPr/>
          </p:nvSpPr>
          <p:spPr bwMode="auto">
            <a:xfrm>
              <a:off x="1392" y="1602"/>
              <a:ext cx="3840"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2562" name="Object 25"/>
            <p:cNvGraphicFramePr>
              <a:graphicFrameLocks noChangeAspect="1"/>
            </p:cNvGraphicFramePr>
            <p:nvPr/>
          </p:nvGraphicFramePr>
          <p:xfrm>
            <a:off x="2844" y="1966"/>
            <a:ext cx="72" cy="136"/>
          </p:xfrm>
          <a:graphic>
            <a:graphicData uri="http://schemas.openxmlformats.org/presentationml/2006/ole">
              <mc:AlternateContent xmlns:mc="http://schemas.openxmlformats.org/markup-compatibility/2006">
                <mc:Choice xmlns:v="urn:schemas-microsoft-com:vml" Requires="v">
                  <p:oleObj spid="_x0000_s48182" name="Equation" r:id="rId27" imgW="114151" imgH="215619" progId="Equation.3">
                    <p:embed/>
                  </p:oleObj>
                </mc:Choice>
                <mc:Fallback>
                  <p:oleObj name="Equation" r:id="rId27" imgW="114151" imgH="215619"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44" y="1966"/>
                          <a:ext cx="72"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2058" name="Group 26"/>
          <p:cNvGrpSpPr>
            <a:grpSpLocks/>
          </p:cNvGrpSpPr>
          <p:nvPr/>
        </p:nvGrpSpPr>
        <p:grpSpPr bwMode="auto">
          <a:xfrm>
            <a:off x="4140200" y="1684368"/>
            <a:ext cx="2540000" cy="762000"/>
            <a:chOff x="2608" y="1369"/>
            <a:chExt cx="1600" cy="480"/>
          </a:xfrm>
        </p:grpSpPr>
        <p:graphicFrame>
          <p:nvGraphicFramePr>
            <p:cNvPr id="22536" name="Object 27"/>
            <p:cNvGraphicFramePr>
              <a:graphicFrameLocks noChangeAspect="1"/>
            </p:cNvGraphicFramePr>
            <p:nvPr/>
          </p:nvGraphicFramePr>
          <p:xfrm>
            <a:off x="4032" y="1609"/>
            <a:ext cx="176" cy="240"/>
          </p:xfrm>
          <a:graphic>
            <a:graphicData uri="http://schemas.openxmlformats.org/presentationml/2006/ole">
              <mc:AlternateContent xmlns:mc="http://schemas.openxmlformats.org/markup-compatibility/2006">
                <mc:Choice xmlns:v="urn:schemas-microsoft-com:vml" Requires="v">
                  <p:oleObj spid="_x0000_s48183" name="公式" r:id="rId29" imgW="177646" imgH="241091" progId="Equation.3">
                    <p:embed/>
                  </p:oleObj>
                </mc:Choice>
                <mc:Fallback>
                  <p:oleObj name="公式" r:id="rId29" imgW="177646" imgH="241091"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32" y="1609"/>
                          <a:ext cx="1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7" name="Object 28"/>
            <p:cNvGraphicFramePr>
              <a:graphicFrameLocks noChangeAspect="1"/>
            </p:cNvGraphicFramePr>
            <p:nvPr/>
          </p:nvGraphicFramePr>
          <p:xfrm>
            <a:off x="2608" y="1369"/>
            <a:ext cx="176" cy="240"/>
          </p:xfrm>
          <a:graphic>
            <a:graphicData uri="http://schemas.openxmlformats.org/presentationml/2006/ole">
              <mc:AlternateContent xmlns:mc="http://schemas.openxmlformats.org/markup-compatibility/2006">
                <mc:Choice xmlns:v="urn:schemas-microsoft-com:vml" Requires="v">
                  <p:oleObj spid="_x0000_s48184" name="公式" r:id="rId31" imgW="177646" imgH="241091" progId="Equation.3">
                    <p:embed/>
                  </p:oleObj>
                </mc:Choice>
                <mc:Fallback>
                  <p:oleObj name="公式" r:id="rId31" imgW="177646" imgH="241091"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08" y="1369"/>
                          <a:ext cx="1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8" name="Freeform 29"/>
            <p:cNvSpPr>
              <a:spLocks/>
            </p:cNvSpPr>
            <p:nvPr/>
          </p:nvSpPr>
          <p:spPr bwMode="auto">
            <a:xfrm>
              <a:off x="2920" y="1417"/>
              <a:ext cx="56" cy="192"/>
            </a:xfrm>
            <a:custGeom>
              <a:avLst/>
              <a:gdLst>
                <a:gd name="T0" fmla="*/ 16 w 104"/>
                <a:gd name="T1" fmla="*/ 0 h 192"/>
                <a:gd name="T2" fmla="*/ 1 w 104"/>
                <a:gd name="T3" fmla="*/ 96 h 192"/>
                <a:gd name="T4" fmla="*/ 9 w 104"/>
                <a:gd name="T5" fmla="*/ 192 h 192"/>
                <a:gd name="T6" fmla="*/ 0 60000 65536"/>
                <a:gd name="T7" fmla="*/ 0 60000 65536"/>
                <a:gd name="T8" fmla="*/ 0 60000 65536"/>
              </a:gdLst>
              <a:ahLst/>
              <a:cxnLst>
                <a:cxn ang="T6">
                  <a:pos x="T0" y="T1"/>
                </a:cxn>
                <a:cxn ang="T7">
                  <a:pos x="T2" y="T3"/>
                </a:cxn>
                <a:cxn ang="T8">
                  <a:pos x="T4" y="T5"/>
                </a:cxn>
              </a:cxnLst>
              <a:rect l="0" t="0" r="r" b="b"/>
              <a:pathLst>
                <a:path w="104" h="192">
                  <a:moveTo>
                    <a:pt x="104" y="0"/>
                  </a:moveTo>
                  <a:cubicBezTo>
                    <a:pt x="60" y="32"/>
                    <a:pt x="16" y="64"/>
                    <a:pt x="8" y="96"/>
                  </a:cubicBezTo>
                  <a:cubicBezTo>
                    <a:pt x="0" y="128"/>
                    <a:pt x="28" y="160"/>
                    <a:pt x="56" y="19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2539" name="Freeform 30"/>
            <p:cNvSpPr>
              <a:spLocks/>
            </p:cNvSpPr>
            <p:nvPr/>
          </p:nvSpPr>
          <p:spPr bwMode="auto">
            <a:xfrm flipH="1" flipV="1">
              <a:off x="3840" y="1609"/>
              <a:ext cx="48" cy="144"/>
            </a:xfrm>
            <a:custGeom>
              <a:avLst/>
              <a:gdLst>
                <a:gd name="T0" fmla="*/ 10 w 104"/>
                <a:gd name="T1" fmla="*/ 0 h 192"/>
                <a:gd name="T2" fmla="*/ 1 w 104"/>
                <a:gd name="T3" fmla="*/ 41 h 192"/>
                <a:gd name="T4" fmla="*/ 6 w 104"/>
                <a:gd name="T5" fmla="*/ 81 h 192"/>
                <a:gd name="T6" fmla="*/ 0 60000 65536"/>
                <a:gd name="T7" fmla="*/ 0 60000 65536"/>
                <a:gd name="T8" fmla="*/ 0 60000 65536"/>
              </a:gdLst>
              <a:ahLst/>
              <a:cxnLst>
                <a:cxn ang="T6">
                  <a:pos x="T0" y="T1"/>
                </a:cxn>
                <a:cxn ang="T7">
                  <a:pos x="T2" y="T3"/>
                </a:cxn>
                <a:cxn ang="T8">
                  <a:pos x="T4" y="T5"/>
                </a:cxn>
              </a:cxnLst>
              <a:rect l="0" t="0" r="r" b="b"/>
              <a:pathLst>
                <a:path w="104" h="192">
                  <a:moveTo>
                    <a:pt x="104" y="0"/>
                  </a:moveTo>
                  <a:cubicBezTo>
                    <a:pt x="60" y="32"/>
                    <a:pt x="16" y="64"/>
                    <a:pt x="8" y="96"/>
                  </a:cubicBezTo>
                  <a:cubicBezTo>
                    <a:pt x="0" y="128"/>
                    <a:pt x="28" y="160"/>
                    <a:pt x="56" y="19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aphicFrame>
        <p:nvGraphicFramePr>
          <p:cNvPr id="172063" name="Object 31"/>
          <p:cNvGraphicFramePr>
            <a:graphicFrameLocks noChangeAspect="1"/>
          </p:cNvGraphicFramePr>
          <p:nvPr>
            <p:extLst>
              <p:ext uri="{D42A27DB-BD31-4B8C-83A1-F6EECF244321}">
                <p14:modId xmlns:p14="http://schemas.microsoft.com/office/powerpoint/2010/main" val="2434056997"/>
              </p:ext>
            </p:extLst>
          </p:nvPr>
        </p:nvGraphicFramePr>
        <p:xfrm>
          <a:off x="985838" y="3940647"/>
          <a:ext cx="4043362" cy="830262"/>
        </p:xfrm>
        <a:graphic>
          <a:graphicData uri="http://schemas.openxmlformats.org/presentationml/2006/ole">
            <mc:AlternateContent xmlns:mc="http://schemas.openxmlformats.org/markup-compatibility/2006">
              <mc:Choice xmlns:v="urn:schemas-microsoft-com:vml" Requires="v">
                <p:oleObj spid="_x0000_s48185" name="Equation" r:id="rId32" imgW="1485255" imgH="304668" progId="Equation.3">
                  <p:embed/>
                </p:oleObj>
              </mc:Choice>
              <mc:Fallback>
                <p:oleObj name="Equation" r:id="rId32" imgW="1485255" imgH="304668"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85838" y="3940647"/>
                        <a:ext cx="4043362"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64" name="Object 32"/>
          <p:cNvGraphicFramePr>
            <a:graphicFrameLocks noChangeAspect="1"/>
          </p:cNvGraphicFramePr>
          <p:nvPr>
            <p:extLst>
              <p:ext uri="{D42A27DB-BD31-4B8C-83A1-F6EECF244321}">
                <p14:modId xmlns:p14="http://schemas.microsoft.com/office/powerpoint/2010/main" val="3878997394"/>
              </p:ext>
            </p:extLst>
          </p:nvPr>
        </p:nvGraphicFramePr>
        <p:xfrm>
          <a:off x="5105400" y="3618781"/>
          <a:ext cx="2286000" cy="1385888"/>
        </p:xfrm>
        <a:graphic>
          <a:graphicData uri="http://schemas.openxmlformats.org/presentationml/2006/ole">
            <mc:AlternateContent xmlns:mc="http://schemas.openxmlformats.org/markup-compatibility/2006">
              <mc:Choice xmlns:v="urn:schemas-microsoft-com:vml" Requires="v">
                <p:oleObj spid="_x0000_s48186" name="Equation" r:id="rId34" imgW="1651000" imgH="939800" progId="Equation.3">
                  <p:embed/>
                </p:oleObj>
              </mc:Choice>
              <mc:Fallback>
                <p:oleObj name="Equation" r:id="rId34" imgW="1651000" imgH="93980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105400" y="3618781"/>
                        <a:ext cx="2286000" cy="138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65" name="Object 33"/>
          <p:cNvGraphicFramePr>
            <a:graphicFrameLocks noChangeAspect="1"/>
          </p:cNvGraphicFramePr>
          <p:nvPr>
            <p:extLst>
              <p:ext uri="{D42A27DB-BD31-4B8C-83A1-F6EECF244321}">
                <p14:modId xmlns:p14="http://schemas.microsoft.com/office/powerpoint/2010/main" val="2341488500"/>
              </p:ext>
            </p:extLst>
          </p:nvPr>
        </p:nvGraphicFramePr>
        <p:xfrm>
          <a:off x="1383233" y="5097041"/>
          <a:ext cx="3203575" cy="1284287"/>
        </p:xfrm>
        <a:graphic>
          <a:graphicData uri="http://schemas.openxmlformats.org/presentationml/2006/ole">
            <mc:AlternateContent xmlns:mc="http://schemas.openxmlformats.org/markup-compatibility/2006">
              <mc:Choice xmlns:v="urn:schemas-microsoft-com:vml" Requires="v">
                <p:oleObj spid="_x0000_s48187" name="Equation" r:id="rId36" imgW="927100" imgH="431800" progId="Equation.3">
                  <p:embed/>
                </p:oleObj>
              </mc:Choice>
              <mc:Fallback>
                <p:oleObj name="Equation" r:id="rId36" imgW="927100" imgH="431800" progId="Equation.3">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383233" y="5097041"/>
                        <a:ext cx="3203575" cy="128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2066" name="Object 34"/>
          <p:cNvGraphicFramePr>
            <a:graphicFrameLocks noChangeAspect="1"/>
          </p:cNvGraphicFramePr>
          <p:nvPr>
            <p:extLst>
              <p:ext uri="{D42A27DB-BD31-4B8C-83A1-F6EECF244321}">
                <p14:modId xmlns:p14="http://schemas.microsoft.com/office/powerpoint/2010/main" val="2115026699"/>
              </p:ext>
            </p:extLst>
          </p:nvPr>
        </p:nvGraphicFramePr>
        <p:xfrm>
          <a:off x="4663008" y="5058941"/>
          <a:ext cx="3581400" cy="1250950"/>
        </p:xfrm>
        <a:graphic>
          <a:graphicData uri="http://schemas.openxmlformats.org/presentationml/2006/ole">
            <mc:AlternateContent xmlns:mc="http://schemas.openxmlformats.org/markup-compatibility/2006">
              <mc:Choice xmlns:v="urn:schemas-microsoft-com:vml" Requires="v">
                <p:oleObj spid="_x0000_s48188" name="Equation" r:id="rId38" imgW="1231366" imgH="431613" progId="Equation.3">
                  <p:embed/>
                </p:oleObj>
              </mc:Choice>
              <mc:Fallback>
                <p:oleObj name="Equation" r:id="rId38" imgW="1231366" imgH="431613" progId="Equation.3">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663008" y="5058941"/>
                        <a:ext cx="3581400" cy="125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5994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72058"/>
                                        </p:tgtEl>
                                        <p:attrNameLst>
                                          <p:attrName>style.visibility</p:attrName>
                                        </p:attrNameLst>
                                      </p:cBhvr>
                                      <p:to>
                                        <p:strVal val="visible"/>
                                      </p:to>
                                    </p:set>
                                    <p:animEffect transition="in" filter="barn(outVertical)">
                                      <p:cBhvr>
                                        <p:cTn id="7" dur="500"/>
                                        <p:tgtEl>
                                          <p:spTgt spid="172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2063"/>
                                        </p:tgtEl>
                                        <p:attrNameLst>
                                          <p:attrName>style.visibility</p:attrName>
                                        </p:attrNameLst>
                                      </p:cBhvr>
                                      <p:to>
                                        <p:strVal val="visible"/>
                                      </p:to>
                                    </p:set>
                                    <p:animEffect transition="in" filter="blinds(horizontal)">
                                      <p:cBhvr>
                                        <p:cTn id="12" dur="500"/>
                                        <p:tgtEl>
                                          <p:spTgt spid="1720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2064"/>
                                        </p:tgtEl>
                                        <p:attrNameLst>
                                          <p:attrName>style.visibility</p:attrName>
                                        </p:attrNameLst>
                                      </p:cBhvr>
                                      <p:to>
                                        <p:strVal val="visible"/>
                                      </p:to>
                                    </p:set>
                                    <p:animEffect transition="in" filter="blinds(horizontal)">
                                      <p:cBhvr>
                                        <p:cTn id="17" dur="500"/>
                                        <p:tgtEl>
                                          <p:spTgt spid="1720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2065"/>
                                        </p:tgtEl>
                                        <p:attrNameLst>
                                          <p:attrName>style.visibility</p:attrName>
                                        </p:attrNameLst>
                                      </p:cBhvr>
                                      <p:to>
                                        <p:strVal val="visible"/>
                                      </p:to>
                                    </p:set>
                                    <p:animEffect transition="in" filter="blinds(horizontal)">
                                      <p:cBhvr>
                                        <p:cTn id="22" dur="500"/>
                                        <p:tgtEl>
                                          <p:spTgt spid="1720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2066"/>
                                        </p:tgtEl>
                                        <p:attrNameLst>
                                          <p:attrName>style.visibility</p:attrName>
                                        </p:attrNameLst>
                                      </p:cBhvr>
                                      <p:to>
                                        <p:strVal val="visible"/>
                                      </p:to>
                                    </p:set>
                                    <p:animEffect transition="in" filter="blinds(horizontal)">
                                      <p:cBhvr>
                                        <p:cTn id="27" dur="500"/>
                                        <p:tgtEl>
                                          <p:spTgt spid="172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extLst>
              <p:ext uri="{D42A27DB-BD31-4B8C-83A1-F6EECF244321}">
                <p14:modId xmlns:p14="http://schemas.microsoft.com/office/powerpoint/2010/main" val="2553175401"/>
              </p:ext>
            </p:extLst>
          </p:nvPr>
        </p:nvGraphicFramePr>
        <p:xfrm>
          <a:off x="820412" y="195400"/>
          <a:ext cx="3848963" cy="1273175"/>
        </p:xfrm>
        <a:graphic>
          <a:graphicData uri="http://schemas.openxmlformats.org/presentationml/2006/ole">
            <mc:AlternateContent xmlns:mc="http://schemas.openxmlformats.org/markup-compatibility/2006">
              <mc:Choice xmlns:v="urn:schemas-microsoft-com:vml" Requires="v">
                <p:oleObj spid="_x0000_s45266" name="Equation" r:id="rId3" imgW="1371600" imgH="431800" progId="Equation.3">
                  <p:embed/>
                </p:oleObj>
              </mc:Choice>
              <mc:Fallback>
                <p:oleObj name="Equation" r:id="rId3" imgW="1371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412" y="195400"/>
                        <a:ext cx="3848963" cy="1273175"/>
                      </a:xfrm>
                      <a:prstGeom prst="rect">
                        <a:avLst/>
                      </a:prstGeom>
                      <a:noFill/>
                      <a:ln>
                        <a:noFill/>
                      </a:ln>
                      <a:effectLst/>
                    </p:spPr>
                  </p:pic>
                </p:oleObj>
              </mc:Fallback>
            </mc:AlternateContent>
          </a:graphicData>
        </a:graphic>
      </p:graphicFrame>
      <p:grpSp>
        <p:nvGrpSpPr>
          <p:cNvPr id="23555" name="Group 3"/>
          <p:cNvGrpSpPr>
            <a:grpSpLocks/>
          </p:cNvGrpSpPr>
          <p:nvPr/>
        </p:nvGrpSpPr>
        <p:grpSpPr bwMode="auto">
          <a:xfrm>
            <a:off x="5257800" y="609600"/>
            <a:ext cx="3733800" cy="2895600"/>
            <a:chOff x="2880" y="432"/>
            <a:chExt cx="2784" cy="2208"/>
          </a:xfrm>
        </p:grpSpPr>
        <p:sp>
          <p:nvSpPr>
            <p:cNvPr id="23582" name="Rectangle 4"/>
            <p:cNvSpPr>
              <a:spLocks noChangeArrowheads="1"/>
            </p:cNvSpPr>
            <p:nvPr/>
          </p:nvSpPr>
          <p:spPr bwMode="auto">
            <a:xfrm>
              <a:off x="2880" y="432"/>
              <a:ext cx="2784" cy="220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3583" name="Oval 5"/>
            <p:cNvSpPr>
              <a:spLocks noChangeArrowheads="1"/>
            </p:cNvSpPr>
            <p:nvPr/>
          </p:nvSpPr>
          <p:spPr bwMode="auto">
            <a:xfrm>
              <a:off x="3264" y="871"/>
              <a:ext cx="768" cy="1536"/>
            </a:xfrm>
            <a:prstGeom prst="ellipse">
              <a:avLst/>
            </a:prstGeom>
            <a:solidFill>
              <a:schemeClr val="accent2">
                <a:alpha val="50195"/>
              </a:schemeClr>
            </a:solidFill>
            <a:ln w="762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3584" name="Line 6"/>
            <p:cNvSpPr>
              <a:spLocks noChangeShapeType="1"/>
            </p:cNvSpPr>
            <p:nvPr/>
          </p:nvSpPr>
          <p:spPr bwMode="auto">
            <a:xfrm flipV="1">
              <a:off x="3648" y="535"/>
              <a:ext cx="0" cy="1104"/>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585" name="Line 7"/>
            <p:cNvSpPr>
              <a:spLocks noChangeShapeType="1"/>
            </p:cNvSpPr>
            <p:nvPr/>
          </p:nvSpPr>
          <p:spPr bwMode="auto">
            <a:xfrm flipH="1">
              <a:off x="3168" y="1639"/>
              <a:ext cx="480" cy="81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3586" name="Object 8"/>
            <p:cNvGraphicFramePr>
              <a:graphicFrameLocks noChangeAspect="1"/>
            </p:cNvGraphicFramePr>
            <p:nvPr/>
          </p:nvGraphicFramePr>
          <p:xfrm>
            <a:off x="4368" y="1639"/>
            <a:ext cx="311" cy="336"/>
          </p:xfrm>
          <a:graphic>
            <a:graphicData uri="http://schemas.openxmlformats.org/presentationml/2006/ole">
              <mc:AlternateContent xmlns:mc="http://schemas.openxmlformats.org/markup-compatibility/2006">
                <mc:Choice xmlns:v="urn:schemas-microsoft-com:vml" Requires="v">
                  <p:oleObj spid="_x0000_s45267" name="公式" r:id="rId5" imgW="177646" imgH="190335" progId="Equation.3">
                    <p:embed/>
                  </p:oleObj>
                </mc:Choice>
                <mc:Fallback>
                  <p:oleObj name="公式" r:id="rId5" imgW="177646" imgH="19033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 y="1639"/>
                          <a:ext cx="311"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87" name="Object 9"/>
            <p:cNvGraphicFramePr>
              <a:graphicFrameLocks noChangeAspect="1"/>
            </p:cNvGraphicFramePr>
            <p:nvPr/>
          </p:nvGraphicFramePr>
          <p:xfrm>
            <a:off x="2959" y="1216"/>
            <a:ext cx="257" cy="350"/>
          </p:xfrm>
          <a:graphic>
            <a:graphicData uri="http://schemas.openxmlformats.org/presentationml/2006/ole">
              <mc:AlternateContent xmlns:mc="http://schemas.openxmlformats.org/markup-compatibility/2006">
                <mc:Choice xmlns:v="urn:schemas-microsoft-com:vml" Requires="v">
                  <p:oleObj spid="_x0000_s45268" name="公式" r:id="rId7" imgW="152400" imgH="209460" progId="Equation.3">
                    <p:embed/>
                  </p:oleObj>
                </mc:Choice>
                <mc:Fallback>
                  <p:oleObj name="公式" r:id="rId7" imgW="152400" imgH="2094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9" y="1216"/>
                          <a:ext cx="257"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88" name="Object 10"/>
            <p:cNvGraphicFramePr>
              <a:graphicFrameLocks noChangeAspect="1"/>
            </p:cNvGraphicFramePr>
            <p:nvPr/>
          </p:nvGraphicFramePr>
          <p:xfrm>
            <a:off x="3312" y="527"/>
            <a:ext cx="272" cy="344"/>
          </p:xfrm>
          <a:graphic>
            <a:graphicData uri="http://schemas.openxmlformats.org/presentationml/2006/ole">
              <mc:AlternateContent xmlns:mc="http://schemas.openxmlformats.org/markup-compatibility/2006">
                <mc:Choice xmlns:v="urn:schemas-microsoft-com:vml" Requires="v">
                  <p:oleObj spid="_x0000_s45269" name="Equation" r:id="rId9" imgW="190417" imgH="241195" progId="Equation.3">
                    <p:embed/>
                  </p:oleObj>
                </mc:Choice>
                <mc:Fallback>
                  <p:oleObj name="Equation" r:id="rId9" imgW="190417"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2" y="527"/>
                          <a:ext cx="272"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89" name="Object 11"/>
            <p:cNvGraphicFramePr>
              <a:graphicFrameLocks noChangeAspect="1"/>
            </p:cNvGraphicFramePr>
            <p:nvPr/>
          </p:nvGraphicFramePr>
          <p:xfrm>
            <a:off x="5136" y="1303"/>
            <a:ext cx="224" cy="240"/>
          </p:xfrm>
          <a:graphic>
            <a:graphicData uri="http://schemas.openxmlformats.org/presentationml/2006/ole">
              <mc:AlternateContent xmlns:mc="http://schemas.openxmlformats.org/markup-compatibility/2006">
                <mc:Choice xmlns:v="urn:schemas-microsoft-com:vml" Requires="v">
                  <p:oleObj spid="_x0000_s45270" name="Equation" r:id="rId11" imgW="177646" imgH="190335" progId="Equation.3">
                    <p:embed/>
                  </p:oleObj>
                </mc:Choice>
                <mc:Fallback>
                  <p:oleObj name="Equation" r:id="rId11" imgW="177646" imgH="190335"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6" y="1303"/>
                          <a:ext cx="224"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90" name="Object 12"/>
            <p:cNvGraphicFramePr>
              <a:graphicFrameLocks noChangeAspect="1"/>
            </p:cNvGraphicFramePr>
            <p:nvPr/>
          </p:nvGraphicFramePr>
          <p:xfrm>
            <a:off x="2928" y="2119"/>
            <a:ext cx="288" cy="288"/>
          </p:xfrm>
          <a:graphic>
            <a:graphicData uri="http://schemas.openxmlformats.org/presentationml/2006/ole">
              <mc:AlternateContent xmlns:mc="http://schemas.openxmlformats.org/markup-compatibility/2006">
                <mc:Choice xmlns:v="urn:schemas-microsoft-com:vml" Requires="v">
                  <p:oleObj spid="_x0000_s45271" name="Equation" r:id="rId13" imgW="164885" imgH="164885" progId="Equation.3">
                    <p:embed/>
                  </p:oleObj>
                </mc:Choice>
                <mc:Fallback>
                  <p:oleObj name="Equation" r:id="rId13" imgW="164885" imgH="16488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8" y="2119"/>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91" name="Object 13"/>
            <p:cNvGraphicFramePr>
              <a:graphicFrameLocks noChangeAspect="1"/>
            </p:cNvGraphicFramePr>
            <p:nvPr/>
          </p:nvGraphicFramePr>
          <p:xfrm>
            <a:off x="3600" y="1639"/>
            <a:ext cx="208" cy="240"/>
          </p:xfrm>
          <a:graphic>
            <a:graphicData uri="http://schemas.openxmlformats.org/presentationml/2006/ole">
              <mc:AlternateContent xmlns:mc="http://schemas.openxmlformats.org/markup-compatibility/2006">
                <mc:Choice xmlns:v="urn:schemas-microsoft-com:vml" Requires="v">
                  <p:oleObj spid="_x0000_s45272" name="Equation" r:id="rId15" imgW="164957" imgH="190335" progId="Equation.3">
                    <p:embed/>
                  </p:oleObj>
                </mc:Choice>
                <mc:Fallback>
                  <p:oleObj name="Equation" r:id="rId15" imgW="164957" imgH="19033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0" y="1639"/>
                          <a:ext cx="208"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92" name="Object 14"/>
            <p:cNvGraphicFramePr>
              <a:graphicFrameLocks noChangeAspect="1"/>
            </p:cNvGraphicFramePr>
            <p:nvPr/>
          </p:nvGraphicFramePr>
          <p:xfrm>
            <a:off x="3360" y="1159"/>
            <a:ext cx="272" cy="288"/>
          </p:xfrm>
          <a:graphic>
            <a:graphicData uri="http://schemas.openxmlformats.org/presentationml/2006/ole">
              <mc:AlternateContent xmlns:mc="http://schemas.openxmlformats.org/markup-compatibility/2006">
                <mc:Choice xmlns:v="urn:schemas-microsoft-com:vml" Requires="v">
                  <p:oleObj spid="_x0000_s45273" name="Equation" r:id="rId17" imgW="190500" imgH="200025" progId="Equation.3">
                    <p:embed/>
                  </p:oleObj>
                </mc:Choice>
                <mc:Fallback>
                  <p:oleObj name="Equation" r:id="rId17" imgW="190500" imgH="20002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60" y="1159"/>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93" name="Object 15"/>
            <p:cNvGraphicFramePr>
              <a:graphicFrameLocks noChangeAspect="1"/>
            </p:cNvGraphicFramePr>
            <p:nvPr/>
          </p:nvGraphicFramePr>
          <p:xfrm>
            <a:off x="4224" y="1001"/>
            <a:ext cx="295" cy="277"/>
          </p:xfrm>
          <a:graphic>
            <a:graphicData uri="http://schemas.openxmlformats.org/presentationml/2006/ole">
              <mc:AlternateContent xmlns:mc="http://schemas.openxmlformats.org/markup-compatibility/2006">
                <mc:Choice xmlns:v="urn:schemas-microsoft-com:vml" Requires="v">
                  <p:oleObj spid="_x0000_s45274" name="公式" r:id="rId19" imgW="152202" imgH="177569" progId="Equation.3">
                    <p:embed/>
                  </p:oleObj>
                </mc:Choice>
                <mc:Fallback>
                  <p:oleObj name="公式" r:id="rId19" imgW="152202" imgH="17756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24" y="1001"/>
                          <a:ext cx="295"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94" name="Object 16"/>
            <p:cNvGraphicFramePr>
              <a:graphicFrameLocks noChangeAspect="1"/>
            </p:cNvGraphicFramePr>
            <p:nvPr/>
          </p:nvGraphicFramePr>
          <p:xfrm>
            <a:off x="3718" y="535"/>
            <a:ext cx="1034" cy="377"/>
          </p:xfrm>
          <a:graphic>
            <a:graphicData uri="http://schemas.openxmlformats.org/presentationml/2006/ole">
              <mc:AlternateContent xmlns:mc="http://schemas.openxmlformats.org/markup-compatibility/2006">
                <mc:Choice xmlns:v="urn:schemas-microsoft-com:vml" Requires="v">
                  <p:oleObj spid="_x0000_s45275" name="Equation" r:id="rId21" imgW="533400" imgH="171450" progId="Equation.3">
                    <p:embed/>
                  </p:oleObj>
                </mc:Choice>
                <mc:Fallback>
                  <p:oleObj name="Equation" r:id="rId21" imgW="533400" imgH="17145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18" y="535"/>
                          <a:ext cx="1034" cy="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95" name="Oval 17"/>
            <p:cNvSpPr>
              <a:spLocks noChangeArrowheads="1"/>
            </p:cNvSpPr>
            <p:nvPr/>
          </p:nvSpPr>
          <p:spPr bwMode="auto">
            <a:xfrm>
              <a:off x="3600" y="823"/>
              <a:ext cx="96" cy="96"/>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3596" name="Line 18"/>
            <p:cNvSpPr>
              <a:spLocks noChangeShapeType="1"/>
            </p:cNvSpPr>
            <p:nvPr/>
          </p:nvSpPr>
          <p:spPr bwMode="auto">
            <a:xfrm>
              <a:off x="3648" y="871"/>
              <a:ext cx="1248" cy="743"/>
            </a:xfrm>
            <a:prstGeom prst="line">
              <a:avLst/>
            </a:prstGeom>
            <a:noFill/>
            <a:ln w="19050">
              <a:solidFill>
                <a:srgbClr val="0000FF"/>
              </a:solidFill>
              <a:prstDash val="dash"/>
              <a:round/>
              <a:headEnd/>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3597" name="Object 19"/>
            <p:cNvGraphicFramePr>
              <a:graphicFrameLocks noChangeAspect="1"/>
            </p:cNvGraphicFramePr>
            <p:nvPr/>
          </p:nvGraphicFramePr>
          <p:xfrm>
            <a:off x="4704" y="1226"/>
            <a:ext cx="314" cy="340"/>
          </p:xfrm>
          <a:graphic>
            <a:graphicData uri="http://schemas.openxmlformats.org/presentationml/2006/ole">
              <mc:AlternateContent xmlns:mc="http://schemas.openxmlformats.org/markup-compatibility/2006">
                <mc:Choice xmlns:v="urn:schemas-microsoft-com:vml" Requires="v">
                  <p:oleObj spid="_x0000_s45276" name="Equation" r:id="rId23" imgW="152268" imgH="164957" progId="Equation.3">
                    <p:embed/>
                  </p:oleObj>
                </mc:Choice>
                <mc:Fallback>
                  <p:oleObj name="Equation"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04" y="1226"/>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98" name="Oval 20"/>
            <p:cNvSpPr>
              <a:spLocks noChangeArrowheads="1"/>
            </p:cNvSpPr>
            <p:nvPr/>
          </p:nvSpPr>
          <p:spPr bwMode="auto">
            <a:xfrm>
              <a:off x="4880" y="1616"/>
              <a:ext cx="48" cy="48"/>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23599" name="Object 21"/>
            <p:cNvGraphicFramePr>
              <a:graphicFrameLocks noChangeAspect="1"/>
            </p:cNvGraphicFramePr>
            <p:nvPr/>
          </p:nvGraphicFramePr>
          <p:xfrm>
            <a:off x="4288" y="1374"/>
            <a:ext cx="176" cy="240"/>
          </p:xfrm>
          <a:graphic>
            <a:graphicData uri="http://schemas.openxmlformats.org/presentationml/2006/ole">
              <mc:AlternateContent xmlns:mc="http://schemas.openxmlformats.org/markup-compatibility/2006">
                <mc:Choice xmlns:v="urn:schemas-microsoft-com:vml" Requires="v">
                  <p:oleObj spid="_x0000_s45277" name="公式" r:id="rId25" imgW="177646" imgH="241091" progId="Equation.3">
                    <p:embed/>
                  </p:oleObj>
                </mc:Choice>
                <mc:Fallback>
                  <p:oleObj name="公式" r:id="rId25" imgW="177646" imgH="241091"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88" y="1374"/>
                          <a:ext cx="176"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00" name="Freeform 22"/>
            <p:cNvSpPr>
              <a:spLocks/>
            </p:cNvSpPr>
            <p:nvPr/>
          </p:nvSpPr>
          <p:spPr bwMode="auto">
            <a:xfrm>
              <a:off x="4560" y="1447"/>
              <a:ext cx="56" cy="192"/>
            </a:xfrm>
            <a:custGeom>
              <a:avLst/>
              <a:gdLst>
                <a:gd name="T0" fmla="*/ 16 w 104"/>
                <a:gd name="T1" fmla="*/ 0 h 192"/>
                <a:gd name="T2" fmla="*/ 1 w 104"/>
                <a:gd name="T3" fmla="*/ 96 h 192"/>
                <a:gd name="T4" fmla="*/ 9 w 104"/>
                <a:gd name="T5" fmla="*/ 192 h 192"/>
                <a:gd name="T6" fmla="*/ 0 60000 65536"/>
                <a:gd name="T7" fmla="*/ 0 60000 65536"/>
                <a:gd name="T8" fmla="*/ 0 60000 65536"/>
              </a:gdLst>
              <a:ahLst/>
              <a:cxnLst>
                <a:cxn ang="T6">
                  <a:pos x="T0" y="T1"/>
                </a:cxn>
                <a:cxn ang="T7">
                  <a:pos x="T2" y="T3"/>
                </a:cxn>
                <a:cxn ang="T8">
                  <a:pos x="T4" y="T5"/>
                </a:cxn>
              </a:cxnLst>
              <a:rect l="0" t="0" r="r" b="b"/>
              <a:pathLst>
                <a:path w="104" h="192">
                  <a:moveTo>
                    <a:pt x="104" y="0"/>
                  </a:moveTo>
                  <a:cubicBezTo>
                    <a:pt x="60" y="32"/>
                    <a:pt x="16" y="64"/>
                    <a:pt x="8" y="96"/>
                  </a:cubicBezTo>
                  <a:cubicBezTo>
                    <a:pt x="0" y="128"/>
                    <a:pt x="28" y="160"/>
                    <a:pt x="56" y="192"/>
                  </a:cubicBez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601" name="Line 23"/>
            <p:cNvSpPr>
              <a:spLocks noChangeShapeType="1"/>
            </p:cNvSpPr>
            <p:nvPr/>
          </p:nvSpPr>
          <p:spPr bwMode="auto">
            <a:xfrm>
              <a:off x="3648" y="1614"/>
              <a:ext cx="1872" cy="0"/>
            </a:xfrm>
            <a:prstGeom prst="line">
              <a:avLst/>
            </a:prstGeom>
            <a:noFill/>
            <a:ln w="952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602" name="Line 24"/>
            <p:cNvSpPr>
              <a:spLocks noChangeShapeType="1"/>
            </p:cNvSpPr>
            <p:nvPr/>
          </p:nvSpPr>
          <p:spPr bwMode="auto">
            <a:xfrm>
              <a:off x="3072" y="161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603" name="Line 25"/>
            <p:cNvSpPr>
              <a:spLocks noChangeShapeType="1"/>
            </p:cNvSpPr>
            <p:nvPr/>
          </p:nvSpPr>
          <p:spPr bwMode="auto">
            <a:xfrm>
              <a:off x="4896" y="1615"/>
              <a:ext cx="480" cy="0"/>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3604" name="Object 26"/>
            <p:cNvGraphicFramePr>
              <a:graphicFrameLocks noChangeAspect="1"/>
            </p:cNvGraphicFramePr>
            <p:nvPr/>
          </p:nvGraphicFramePr>
          <p:xfrm>
            <a:off x="4944" y="1687"/>
            <a:ext cx="314" cy="392"/>
          </p:xfrm>
          <a:graphic>
            <a:graphicData uri="http://schemas.openxmlformats.org/presentationml/2006/ole">
              <mc:AlternateContent xmlns:mc="http://schemas.openxmlformats.org/markup-compatibility/2006">
                <mc:Choice xmlns:v="urn:schemas-microsoft-com:vml" Requires="v">
                  <p:oleObj spid="_x0000_s45278" name="Equation" r:id="rId27" imgW="123757" imgH="162015" progId="Equation.3">
                    <p:embed/>
                  </p:oleObj>
                </mc:Choice>
                <mc:Fallback>
                  <p:oleObj name="Equation" r:id="rId27" imgW="123757" imgH="162015"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44" y="1687"/>
                          <a:ext cx="314"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3086" name="Group 30"/>
          <p:cNvGrpSpPr>
            <a:grpSpLocks/>
          </p:cNvGrpSpPr>
          <p:nvPr/>
        </p:nvGrpSpPr>
        <p:grpSpPr bwMode="auto">
          <a:xfrm>
            <a:off x="35496" y="2438400"/>
            <a:ext cx="2263775" cy="690563"/>
            <a:chOff x="45" y="1581"/>
            <a:chExt cx="1303" cy="489"/>
          </a:xfrm>
        </p:grpSpPr>
        <p:graphicFrame>
          <p:nvGraphicFramePr>
            <p:cNvPr id="23580" name="Object 31"/>
            <p:cNvGraphicFramePr>
              <a:graphicFrameLocks noChangeAspect="1"/>
            </p:cNvGraphicFramePr>
            <p:nvPr/>
          </p:nvGraphicFramePr>
          <p:xfrm>
            <a:off x="484" y="1635"/>
            <a:ext cx="864" cy="344"/>
          </p:xfrm>
          <a:graphic>
            <a:graphicData uri="http://schemas.openxmlformats.org/presentationml/2006/ole">
              <mc:AlternateContent xmlns:mc="http://schemas.openxmlformats.org/markup-compatibility/2006">
                <mc:Choice xmlns:v="urn:schemas-microsoft-com:vml" Requires="v">
                  <p:oleObj spid="_x0000_s45279" name="Equation" r:id="rId29" imgW="469696" imgH="177723" progId="Equation.3">
                    <p:embed/>
                  </p:oleObj>
                </mc:Choice>
                <mc:Fallback>
                  <p:oleObj name="Equation" r:id="rId29" imgW="469696" imgH="177723"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84" y="1635"/>
                          <a:ext cx="864" cy="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81" name="Text Box 32"/>
            <p:cNvSpPr txBox="1">
              <a:spLocks noChangeArrowheads="1"/>
            </p:cNvSpPr>
            <p:nvPr/>
          </p:nvSpPr>
          <p:spPr bwMode="auto">
            <a:xfrm>
              <a:off x="45" y="1581"/>
              <a:ext cx="769"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lnSpc>
                  <a:spcPct val="140000"/>
                </a:lnSpc>
                <a:spcBef>
                  <a:spcPct val="50000"/>
                </a:spcBef>
                <a:spcAft>
                  <a:spcPct val="0"/>
                </a:spcAft>
              </a:pPr>
              <a:r>
                <a:rPr kumimoji="1" lang="en-US" altLang="zh-CN" smtClean="0">
                  <a:solidFill>
                    <a:srgbClr val="CC0000"/>
                  </a:solidFill>
                  <a:latin typeface="宋体" pitchFamily="2" charset="-122"/>
                </a:rPr>
                <a:t> 2</a:t>
              </a:r>
              <a:r>
                <a:rPr kumimoji="1" lang="zh-CN" altLang="en-US" smtClean="0">
                  <a:solidFill>
                    <a:srgbClr val="CC0000"/>
                  </a:solidFill>
                  <a:latin typeface="宋体" pitchFamily="2" charset="-122"/>
                </a:rPr>
                <a:t>）</a:t>
              </a:r>
            </a:p>
          </p:txBody>
        </p:sp>
      </p:grpSp>
      <p:graphicFrame>
        <p:nvGraphicFramePr>
          <p:cNvPr id="173089" name="Object 33"/>
          <p:cNvGraphicFramePr>
            <a:graphicFrameLocks noChangeAspect="1"/>
          </p:cNvGraphicFramePr>
          <p:nvPr/>
        </p:nvGraphicFramePr>
        <p:xfrm>
          <a:off x="2514600" y="2255838"/>
          <a:ext cx="2133600" cy="1133475"/>
        </p:xfrm>
        <a:graphic>
          <a:graphicData uri="http://schemas.openxmlformats.org/presentationml/2006/ole">
            <mc:AlternateContent xmlns:mc="http://schemas.openxmlformats.org/markup-compatibility/2006">
              <mc:Choice xmlns:v="urn:schemas-microsoft-com:vml" Requires="v">
                <p:oleObj spid="_x0000_s45280" name="Equation" r:id="rId31" imgW="812447" imgH="431613" progId="Equation.3">
                  <p:embed/>
                </p:oleObj>
              </mc:Choice>
              <mc:Fallback>
                <p:oleObj name="Equation" r:id="rId31" imgW="812447" imgH="431613"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14600" y="2255838"/>
                        <a:ext cx="213360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3097" name="Group 41"/>
          <p:cNvGrpSpPr>
            <a:grpSpLocks/>
          </p:cNvGrpSpPr>
          <p:nvPr/>
        </p:nvGrpSpPr>
        <p:grpSpPr bwMode="auto">
          <a:xfrm>
            <a:off x="4876800" y="4114800"/>
            <a:ext cx="4038600" cy="1752600"/>
            <a:chOff x="2880" y="2736"/>
            <a:chExt cx="2784" cy="1344"/>
          </a:xfrm>
        </p:grpSpPr>
        <p:sp>
          <p:nvSpPr>
            <p:cNvPr id="23568" name="Line 42"/>
            <p:cNvSpPr>
              <a:spLocks noChangeShapeType="1"/>
            </p:cNvSpPr>
            <p:nvPr/>
          </p:nvSpPr>
          <p:spPr bwMode="auto">
            <a:xfrm>
              <a:off x="3120" y="3408"/>
              <a:ext cx="2352" cy="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569" name="Line 43"/>
            <p:cNvSpPr>
              <a:spLocks noChangeShapeType="1"/>
            </p:cNvSpPr>
            <p:nvPr/>
          </p:nvSpPr>
          <p:spPr bwMode="auto">
            <a:xfrm flipV="1">
              <a:off x="4224" y="2784"/>
              <a:ext cx="0" cy="1248"/>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570" name="Line 44"/>
            <p:cNvSpPr>
              <a:spLocks noChangeShapeType="1"/>
            </p:cNvSpPr>
            <p:nvPr/>
          </p:nvSpPr>
          <p:spPr bwMode="auto">
            <a:xfrm>
              <a:off x="3840" y="3408"/>
              <a:ext cx="0" cy="480"/>
            </a:xfrm>
            <a:prstGeom prst="line">
              <a:avLst/>
            </a:prstGeom>
            <a:noFill/>
            <a:ln w="127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571" name="Line 45"/>
            <p:cNvSpPr>
              <a:spLocks noChangeShapeType="1"/>
            </p:cNvSpPr>
            <p:nvPr/>
          </p:nvSpPr>
          <p:spPr bwMode="auto">
            <a:xfrm>
              <a:off x="4608" y="2928"/>
              <a:ext cx="0" cy="480"/>
            </a:xfrm>
            <a:prstGeom prst="line">
              <a:avLst/>
            </a:prstGeom>
            <a:noFill/>
            <a:ln w="127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572" name="Freeform 46"/>
            <p:cNvSpPr>
              <a:spLocks/>
            </p:cNvSpPr>
            <p:nvPr/>
          </p:nvSpPr>
          <p:spPr bwMode="auto">
            <a:xfrm>
              <a:off x="3216" y="2904"/>
              <a:ext cx="1920" cy="1008"/>
            </a:xfrm>
            <a:custGeom>
              <a:avLst/>
              <a:gdLst>
                <a:gd name="T0" fmla="*/ 0 w 1920"/>
                <a:gd name="T1" fmla="*/ 600 h 1008"/>
                <a:gd name="T2" fmla="*/ 288 w 1920"/>
                <a:gd name="T3" fmla="*/ 648 h 1008"/>
                <a:gd name="T4" fmla="*/ 624 w 1920"/>
                <a:gd name="T5" fmla="*/ 984 h 1008"/>
                <a:gd name="T6" fmla="*/ 1008 w 1920"/>
                <a:gd name="T7" fmla="*/ 504 h 1008"/>
                <a:gd name="T8" fmla="*/ 1392 w 1920"/>
                <a:gd name="T9" fmla="*/ 24 h 1008"/>
                <a:gd name="T10" fmla="*/ 1728 w 1920"/>
                <a:gd name="T11" fmla="*/ 360 h 1008"/>
                <a:gd name="T12" fmla="*/ 1920 w 1920"/>
                <a:gd name="T13" fmla="*/ 408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0" h="1008">
                  <a:moveTo>
                    <a:pt x="0" y="600"/>
                  </a:moveTo>
                  <a:cubicBezTo>
                    <a:pt x="92" y="592"/>
                    <a:pt x="184" y="584"/>
                    <a:pt x="288" y="648"/>
                  </a:cubicBezTo>
                  <a:cubicBezTo>
                    <a:pt x="392" y="712"/>
                    <a:pt x="504" y="1008"/>
                    <a:pt x="624" y="984"/>
                  </a:cubicBezTo>
                  <a:cubicBezTo>
                    <a:pt x="744" y="960"/>
                    <a:pt x="880" y="664"/>
                    <a:pt x="1008" y="504"/>
                  </a:cubicBezTo>
                  <a:cubicBezTo>
                    <a:pt x="1136" y="344"/>
                    <a:pt x="1272" y="48"/>
                    <a:pt x="1392" y="24"/>
                  </a:cubicBezTo>
                  <a:cubicBezTo>
                    <a:pt x="1512" y="0"/>
                    <a:pt x="1640" y="296"/>
                    <a:pt x="1728" y="360"/>
                  </a:cubicBezTo>
                  <a:cubicBezTo>
                    <a:pt x="1816" y="424"/>
                    <a:pt x="1888" y="400"/>
                    <a:pt x="1920" y="40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3573" name="Rectangle 47"/>
            <p:cNvSpPr>
              <a:spLocks noChangeArrowheads="1"/>
            </p:cNvSpPr>
            <p:nvPr/>
          </p:nvSpPr>
          <p:spPr bwMode="auto">
            <a:xfrm>
              <a:off x="3120" y="3456"/>
              <a:ext cx="192"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23574" name="Object 48"/>
            <p:cNvGraphicFramePr>
              <a:graphicFrameLocks noChangeAspect="1"/>
            </p:cNvGraphicFramePr>
            <p:nvPr/>
          </p:nvGraphicFramePr>
          <p:xfrm>
            <a:off x="4464" y="3456"/>
            <a:ext cx="440" cy="576"/>
          </p:xfrm>
          <a:graphic>
            <a:graphicData uri="http://schemas.openxmlformats.org/presentationml/2006/ole">
              <mc:AlternateContent xmlns:mc="http://schemas.openxmlformats.org/markup-compatibility/2006">
                <mc:Choice xmlns:v="urn:schemas-microsoft-com:vml" Requires="v">
                  <p:oleObj spid="_x0000_s45281" name="公式" r:id="rId33" imgW="571500" imgH="647700" progId="Equation.3">
                    <p:embed/>
                  </p:oleObj>
                </mc:Choice>
                <mc:Fallback>
                  <p:oleObj name="公式" r:id="rId33" imgW="571500" imgH="64770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64" y="3456"/>
                          <a:ext cx="440"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5" name="Object 49"/>
            <p:cNvGraphicFramePr>
              <a:graphicFrameLocks noChangeAspect="1"/>
            </p:cNvGraphicFramePr>
            <p:nvPr/>
          </p:nvGraphicFramePr>
          <p:xfrm>
            <a:off x="3503" y="2784"/>
            <a:ext cx="577" cy="567"/>
          </p:xfrm>
          <a:graphic>
            <a:graphicData uri="http://schemas.openxmlformats.org/presentationml/2006/ole">
              <mc:AlternateContent xmlns:mc="http://schemas.openxmlformats.org/markup-compatibility/2006">
                <mc:Choice xmlns:v="urn:schemas-microsoft-com:vml" Requires="v">
                  <p:oleObj spid="_x0000_s45282" name="公式" r:id="rId35" imgW="762000" imgH="647700" progId="Equation.3">
                    <p:embed/>
                  </p:oleObj>
                </mc:Choice>
                <mc:Fallback>
                  <p:oleObj name="公式" r:id="rId35" imgW="762000" imgH="64770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503" y="2784"/>
                          <a:ext cx="577" cy="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6" name="Object 50"/>
            <p:cNvGraphicFramePr>
              <a:graphicFrameLocks noChangeAspect="1"/>
            </p:cNvGraphicFramePr>
            <p:nvPr/>
          </p:nvGraphicFramePr>
          <p:xfrm>
            <a:off x="4224" y="2784"/>
            <a:ext cx="195" cy="240"/>
          </p:xfrm>
          <a:graphic>
            <a:graphicData uri="http://schemas.openxmlformats.org/presentationml/2006/ole">
              <mc:AlternateContent xmlns:mc="http://schemas.openxmlformats.org/markup-compatibility/2006">
                <mc:Choice xmlns:v="urn:schemas-microsoft-com:vml" Requires="v">
                  <p:oleObj spid="_x0000_s45283" name="公式" r:id="rId37" imgW="215806" imgH="228501" progId="Equation.3">
                    <p:embed/>
                  </p:oleObj>
                </mc:Choice>
                <mc:Fallback>
                  <p:oleObj name="公式" r:id="rId37" imgW="215806" imgH="228501"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224" y="2784"/>
                          <a:ext cx="19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7" name="Object 51"/>
            <p:cNvGraphicFramePr>
              <a:graphicFrameLocks noChangeAspect="1"/>
            </p:cNvGraphicFramePr>
            <p:nvPr/>
          </p:nvGraphicFramePr>
          <p:xfrm>
            <a:off x="4210" y="3364"/>
            <a:ext cx="302" cy="332"/>
          </p:xfrm>
          <a:graphic>
            <a:graphicData uri="http://schemas.openxmlformats.org/presentationml/2006/ole">
              <mc:AlternateContent xmlns:mc="http://schemas.openxmlformats.org/markup-compatibility/2006">
                <mc:Choice xmlns:v="urn:schemas-microsoft-com:vml" Requires="v">
                  <p:oleObj spid="_x0000_s45284" name="Equation" r:id="rId39" imgW="126835" imgH="139518" progId="Equation.3">
                    <p:embed/>
                  </p:oleObj>
                </mc:Choice>
                <mc:Fallback>
                  <p:oleObj name="Equation" r:id="rId39" imgW="126835" imgH="139518"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210" y="3364"/>
                          <a:ext cx="302" cy="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8" name="Rectangle 52"/>
            <p:cNvSpPr>
              <a:spLocks noChangeArrowheads="1"/>
            </p:cNvSpPr>
            <p:nvPr/>
          </p:nvSpPr>
          <p:spPr bwMode="auto">
            <a:xfrm>
              <a:off x="2880" y="2736"/>
              <a:ext cx="2784" cy="1344"/>
            </a:xfrm>
            <a:prstGeom prst="rect">
              <a:avLst/>
            </a:prstGeom>
            <a:noFill/>
            <a:ln w="12700">
              <a:solidFill>
                <a:srgbClr val="006666"/>
              </a:solidFill>
              <a:miter lim="800000"/>
              <a:headEnd/>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aphicFrame>
          <p:nvGraphicFramePr>
            <p:cNvPr id="23579" name="Object 53"/>
            <p:cNvGraphicFramePr>
              <a:graphicFrameLocks noChangeAspect="1"/>
            </p:cNvGraphicFramePr>
            <p:nvPr/>
          </p:nvGraphicFramePr>
          <p:xfrm>
            <a:off x="5232" y="3456"/>
            <a:ext cx="305" cy="336"/>
          </p:xfrm>
          <a:graphic>
            <a:graphicData uri="http://schemas.openxmlformats.org/presentationml/2006/ole">
              <mc:AlternateContent xmlns:mc="http://schemas.openxmlformats.org/markup-compatibility/2006">
                <mc:Choice xmlns:v="urn:schemas-microsoft-com:vml" Requires="v">
                  <p:oleObj spid="_x0000_s45285" name="Equation" r:id="rId41" imgW="126835" imgH="139518" progId="Equation.3">
                    <p:embed/>
                  </p:oleObj>
                </mc:Choice>
                <mc:Fallback>
                  <p:oleObj name="Equation" r:id="rId41" imgW="126835" imgH="139518" progId="Equation.3">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232" y="3456"/>
                          <a:ext cx="30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73111" name="Text Box 55"/>
          <p:cNvSpPr txBox="1">
            <a:spLocks noChangeArrowheads="1"/>
          </p:cNvSpPr>
          <p:nvPr/>
        </p:nvSpPr>
        <p:spPr bwMode="auto">
          <a:xfrm>
            <a:off x="228600" y="1676400"/>
            <a:ext cx="3024188"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solidFill>
                  <a:srgbClr val="CC0000"/>
                </a:solidFill>
              </a:rPr>
              <a:t>讨论：</a:t>
            </a:r>
            <a:r>
              <a:rPr kumimoji="1" lang="en-US" altLang="zh-CN" dirty="0" smtClean="0">
                <a:solidFill>
                  <a:srgbClr val="CC0000"/>
                </a:solidFill>
              </a:rPr>
              <a:t>1) </a:t>
            </a:r>
            <a:r>
              <a:rPr kumimoji="1" lang="zh-CN" altLang="en-US" dirty="0" smtClean="0"/>
              <a:t>环心处</a:t>
            </a:r>
          </a:p>
        </p:txBody>
      </p:sp>
      <p:graphicFrame>
        <p:nvGraphicFramePr>
          <p:cNvPr id="173112" name="Object 56"/>
          <p:cNvGraphicFramePr>
            <a:graphicFrameLocks noChangeAspect="1"/>
          </p:cNvGraphicFramePr>
          <p:nvPr/>
        </p:nvGraphicFramePr>
        <p:xfrm>
          <a:off x="3108325" y="1752600"/>
          <a:ext cx="1106488" cy="368300"/>
        </p:xfrm>
        <a:graphic>
          <a:graphicData uri="http://schemas.openxmlformats.org/presentationml/2006/ole">
            <mc:AlternateContent xmlns:mc="http://schemas.openxmlformats.org/markup-compatibility/2006">
              <mc:Choice xmlns:v="urn:schemas-microsoft-com:vml" Requires="v">
                <p:oleObj spid="_x0000_s45286" name="公式" r:id="rId43" imgW="977900" imgH="368300" progId="Equation.3">
                  <p:embed/>
                </p:oleObj>
              </mc:Choice>
              <mc:Fallback>
                <p:oleObj name="公式" r:id="rId43" imgW="977900" imgH="368300" progId="Equation.3">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108325" y="1752600"/>
                        <a:ext cx="11064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113" name="Text Box 57"/>
          <p:cNvSpPr txBox="1">
            <a:spLocks noChangeArrowheads="1"/>
          </p:cNvSpPr>
          <p:nvPr/>
        </p:nvSpPr>
        <p:spPr bwMode="auto">
          <a:xfrm>
            <a:off x="76200" y="3200400"/>
            <a:ext cx="26638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defRPr/>
            </a:pPr>
            <a:r>
              <a:rPr kumimoji="1" lang="en-US" altLang="zh-CN" sz="2800" b="1" dirty="0">
                <a:solidFill>
                  <a:srgbClr val="CC0000"/>
                </a:solidFill>
                <a:latin typeface="宋体" pitchFamily="2" charset="-122"/>
                <a:ea typeface="宋体" pitchFamily="2" charset="-122"/>
              </a:rPr>
              <a:t>3)</a:t>
            </a:r>
            <a:r>
              <a:rPr kumimoji="1" lang="zh-CN" altLang="en-US" sz="2800" b="1" dirty="0">
                <a:solidFill>
                  <a:srgbClr val="000000"/>
                </a:solidFill>
                <a:latin typeface="宋体" pitchFamily="2" charset="-122"/>
                <a:ea typeface="宋体" pitchFamily="2" charset="-122"/>
              </a:rPr>
              <a:t>圆环有小缺口</a:t>
            </a:r>
            <a:r>
              <a:rPr kumimoji="1" lang="en-US" altLang="zh-CN" sz="2800" b="1" dirty="0">
                <a:solidFill>
                  <a:srgbClr val="000000"/>
                </a:solidFill>
                <a:latin typeface="宋体" pitchFamily="2" charset="-122"/>
                <a:ea typeface="宋体" pitchFamily="2" charset="-122"/>
              </a:rPr>
              <a:t>,</a:t>
            </a:r>
            <a:r>
              <a:rPr kumimoji="1" lang="zh-CN" altLang="en-US" sz="2800" b="1" dirty="0">
                <a:solidFill>
                  <a:srgbClr val="000000"/>
                </a:solidFill>
                <a:latin typeface="宋体" pitchFamily="2" charset="-122"/>
                <a:ea typeface="宋体" pitchFamily="2" charset="-122"/>
              </a:rPr>
              <a:t>圆心处场强</a:t>
            </a:r>
          </a:p>
        </p:txBody>
      </p:sp>
      <p:pic>
        <p:nvPicPr>
          <p:cNvPr id="173114" name="Picture 5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276600" y="3352800"/>
            <a:ext cx="1047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116" name="Oval 60"/>
          <p:cNvSpPr>
            <a:spLocks noChangeArrowheads="1"/>
          </p:cNvSpPr>
          <p:nvPr/>
        </p:nvSpPr>
        <p:spPr bwMode="auto">
          <a:xfrm>
            <a:off x="3429000" y="3890963"/>
            <a:ext cx="73025" cy="71437"/>
          </a:xfrm>
          <a:prstGeom prst="ellipse">
            <a:avLst/>
          </a:prstGeom>
          <a:solidFill>
            <a:srgbClr val="FF0033"/>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173117" name="Text Box 61"/>
          <p:cNvSpPr txBox="1">
            <a:spLocks noChangeArrowheads="1"/>
          </p:cNvSpPr>
          <p:nvPr/>
        </p:nvSpPr>
        <p:spPr bwMode="auto">
          <a:xfrm>
            <a:off x="250825" y="4191000"/>
            <a:ext cx="4537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defRPr/>
            </a:pPr>
            <a:r>
              <a:rPr kumimoji="1" lang="zh-CN" altLang="en-US" sz="2000" b="1" dirty="0">
                <a:solidFill>
                  <a:srgbClr val="000000"/>
                </a:solidFill>
                <a:effectLst>
                  <a:outerShdw blurRad="38100" dist="38100" dir="2700000" algn="tl">
                    <a:srgbClr val="C0C0C0"/>
                  </a:outerShdw>
                </a:effectLst>
                <a:latin typeface="宋体" pitchFamily="2" charset="-122"/>
                <a:ea typeface="宋体" pitchFamily="2" charset="-122"/>
              </a:rPr>
              <a:t>与缺口在一条直径上的点电荷在圆心处产生的场强相同</a:t>
            </a:r>
          </a:p>
        </p:txBody>
      </p:sp>
      <p:grpSp>
        <p:nvGrpSpPr>
          <p:cNvPr id="173118" name="Group 62"/>
          <p:cNvGrpSpPr>
            <a:grpSpLocks/>
          </p:cNvGrpSpPr>
          <p:nvPr/>
        </p:nvGrpSpPr>
        <p:grpSpPr bwMode="auto">
          <a:xfrm>
            <a:off x="250825" y="4953000"/>
            <a:ext cx="4391025" cy="1614488"/>
            <a:chOff x="158" y="3203"/>
            <a:chExt cx="2766" cy="1017"/>
          </a:xfrm>
        </p:grpSpPr>
        <p:graphicFrame>
          <p:nvGraphicFramePr>
            <p:cNvPr id="23566" name="Object 63"/>
            <p:cNvGraphicFramePr>
              <a:graphicFrameLocks noChangeAspect="1"/>
            </p:cNvGraphicFramePr>
            <p:nvPr/>
          </p:nvGraphicFramePr>
          <p:xfrm>
            <a:off x="476" y="3203"/>
            <a:ext cx="2448" cy="1017"/>
          </p:xfrm>
          <a:graphic>
            <a:graphicData uri="http://schemas.openxmlformats.org/presentationml/2006/ole">
              <mc:AlternateContent xmlns:mc="http://schemas.openxmlformats.org/markup-compatibility/2006">
                <mc:Choice xmlns:v="urn:schemas-microsoft-com:vml" Requires="v">
                  <p:oleObj spid="_x0000_s45287" name="公式" r:id="rId46" imgW="1524000" imgH="635000" progId="Equation.3">
                    <p:embed/>
                  </p:oleObj>
                </mc:Choice>
                <mc:Fallback>
                  <p:oleObj name="公式" r:id="rId46" imgW="1524000" imgH="635000" progId="Equation.3">
                    <p:embed/>
                    <p:pic>
                      <p:nvPicPr>
                        <p:cNvPr id="0" nam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476" y="3203"/>
                          <a:ext cx="2448" cy="1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120" name="Text Box 64"/>
            <p:cNvSpPr txBox="1">
              <a:spLocks noChangeArrowheads="1"/>
            </p:cNvSpPr>
            <p:nvPr/>
          </p:nvSpPr>
          <p:spPr bwMode="auto">
            <a:xfrm>
              <a:off x="158" y="3339"/>
              <a:ext cx="36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fontAlgn="base" hangingPunct="0">
                <a:spcBef>
                  <a:spcPct val="50000"/>
                </a:spcBef>
                <a:spcAft>
                  <a:spcPct val="0"/>
                </a:spcAft>
                <a:defRPr/>
              </a:pPr>
              <a:r>
                <a:rPr kumimoji="1" lang="en-US" altLang="zh-CN" sz="2800" b="1" dirty="0">
                  <a:solidFill>
                    <a:srgbClr val="CC0000"/>
                  </a:solidFill>
                  <a:latin typeface="宋体" pitchFamily="2" charset="-122"/>
                  <a:ea typeface="宋体" pitchFamily="2" charset="-122"/>
                </a:rPr>
                <a:t>4)</a:t>
              </a:r>
            </a:p>
          </p:txBody>
        </p:sp>
      </p:grpSp>
    </p:spTree>
    <p:extLst>
      <p:ext uri="{BB962C8B-B14F-4D97-AF65-F5344CB8AC3E}">
        <p14:creationId xmlns:p14="http://schemas.microsoft.com/office/powerpoint/2010/main" val="2705844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3111"/>
                                        </p:tgtEl>
                                        <p:attrNameLst>
                                          <p:attrName>style.visibility</p:attrName>
                                        </p:attrNameLst>
                                      </p:cBhvr>
                                      <p:to>
                                        <p:strVal val="visible"/>
                                      </p:to>
                                    </p:set>
                                    <p:animEffect transition="in" filter="blinds(horizontal)">
                                      <p:cBhvr>
                                        <p:cTn id="7" dur="500"/>
                                        <p:tgtEl>
                                          <p:spTgt spid="173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3112"/>
                                        </p:tgtEl>
                                        <p:attrNameLst>
                                          <p:attrName>style.visibility</p:attrName>
                                        </p:attrNameLst>
                                      </p:cBhvr>
                                      <p:to>
                                        <p:strVal val="visible"/>
                                      </p:to>
                                    </p:set>
                                    <p:animEffect transition="in" filter="blinds(horizontal)">
                                      <p:cBhvr>
                                        <p:cTn id="12" dur="500"/>
                                        <p:tgtEl>
                                          <p:spTgt spid="1731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3086"/>
                                        </p:tgtEl>
                                        <p:attrNameLst>
                                          <p:attrName>style.visibility</p:attrName>
                                        </p:attrNameLst>
                                      </p:cBhvr>
                                      <p:to>
                                        <p:strVal val="visible"/>
                                      </p:to>
                                    </p:set>
                                    <p:animEffect transition="in" filter="blinds(horizontal)">
                                      <p:cBhvr>
                                        <p:cTn id="17" dur="500"/>
                                        <p:tgtEl>
                                          <p:spTgt spid="1730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3089"/>
                                        </p:tgtEl>
                                        <p:attrNameLst>
                                          <p:attrName>style.visibility</p:attrName>
                                        </p:attrNameLst>
                                      </p:cBhvr>
                                      <p:to>
                                        <p:strVal val="visible"/>
                                      </p:to>
                                    </p:set>
                                    <p:animEffect transition="in" filter="blinds(horizontal)">
                                      <p:cBhvr>
                                        <p:cTn id="22" dur="500"/>
                                        <p:tgtEl>
                                          <p:spTgt spid="17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3113"/>
                                        </p:tgtEl>
                                        <p:attrNameLst>
                                          <p:attrName>style.visibility</p:attrName>
                                        </p:attrNameLst>
                                      </p:cBhvr>
                                      <p:to>
                                        <p:strVal val="visible"/>
                                      </p:to>
                                    </p:set>
                                    <p:animEffect transition="in" filter="blinds(horizontal)">
                                      <p:cBhvr>
                                        <p:cTn id="27" dur="500"/>
                                        <p:tgtEl>
                                          <p:spTgt spid="1731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3114"/>
                                        </p:tgtEl>
                                        <p:attrNameLst>
                                          <p:attrName>style.visibility</p:attrName>
                                        </p:attrNameLst>
                                      </p:cBhvr>
                                      <p:to>
                                        <p:strVal val="visible"/>
                                      </p:to>
                                    </p:set>
                                    <p:animEffect transition="in" filter="blinds(horizontal)">
                                      <p:cBhvr>
                                        <p:cTn id="32" dur="500"/>
                                        <p:tgtEl>
                                          <p:spTgt spid="1731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3116"/>
                                        </p:tgtEl>
                                        <p:attrNameLst>
                                          <p:attrName>style.visibility</p:attrName>
                                        </p:attrNameLst>
                                      </p:cBhvr>
                                      <p:to>
                                        <p:strVal val="visible"/>
                                      </p:to>
                                    </p:set>
                                    <p:animEffect transition="in" filter="blinds(horizontal)">
                                      <p:cBhvr>
                                        <p:cTn id="37" dur="500"/>
                                        <p:tgtEl>
                                          <p:spTgt spid="1731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3117"/>
                                        </p:tgtEl>
                                        <p:attrNameLst>
                                          <p:attrName>style.visibility</p:attrName>
                                        </p:attrNameLst>
                                      </p:cBhvr>
                                      <p:to>
                                        <p:strVal val="visible"/>
                                      </p:to>
                                    </p:set>
                                    <p:animEffect transition="in" filter="blinds(horizontal)">
                                      <p:cBhvr>
                                        <p:cTn id="42" dur="500"/>
                                        <p:tgtEl>
                                          <p:spTgt spid="1731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3118"/>
                                        </p:tgtEl>
                                        <p:attrNameLst>
                                          <p:attrName>style.visibility</p:attrName>
                                        </p:attrNameLst>
                                      </p:cBhvr>
                                      <p:to>
                                        <p:strVal val="visible"/>
                                      </p:to>
                                    </p:set>
                                    <p:animEffect transition="in" filter="blinds(horizontal)">
                                      <p:cBhvr>
                                        <p:cTn id="47" dur="500"/>
                                        <p:tgtEl>
                                          <p:spTgt spid="1731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nodeType="clickEffect">
                                  <p:stCondLst>
                                    <p:cond delay="0"/>
                                  </p:stCondLst>
                                  <p:childTnLst>
                                    <p:set>
                                      <p:cBhvr>
                                        <p:cTn id="51" dur="1" fill="hold">
                                          <p:stCondLst>
                                            <p:cond delay="0"/>
                                          </p:stCondLst>
                                        </p:cTn>
                                        <p:tgtEl>
                                          <p:spTgt spid="173097"/>
                                        </p:tgtEl>
                                        <p:attrNameLst>
                                          <p:attrName>style.visibility</p:attrName>
                                        </p:attrNameLst>
                                      </p:cBhvr>
                                      <p:to>
                                        <p:strVal val="visible"/>
                                      </p:to>
                                    </p:set>
                                    <p:animEffect transition="in" filter="box(out)">
                                      <p:cBhvr>
                                        <p:cTn id="52" dur="500"/>
                                        <p:tgtEl>
                                          <p:spTgt spid="173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11" grpId="0"/>
      <p:bldP spid="173113" grpId="0"/>
      <p:bldP spid="173116" grpId="0" animBg="1"/>
      <p:bldP spid="1731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2" name="Group 2"/>
          <p:cNvGrpSpPr>
            <a:grpSpLocks/>
          </p:cNvGrpSpPr>
          <p:nvPr/>
        </p:nvGrpSpPr>
        <p:grpSpPr bwMode="auto">
          <a:xfrm>
            <a:off x="4419600" y="2514600"/>
            <a:ext cx="4419600" cy="3810000"/>
            <a:chOff x="2880" y="1584"/>
            <a:chExt cx="2784" cy="2400"/>
          </a:xfrm>
        </p:grpSpPr>
        <p:sp>
          <p:nvSpPr>
            <p:cNvPr id="24631" name="Rectangle 3"/>
            <p:cNvSpPr>
              <a:spLocks noChangeArrowheads="1"/>
            </p:cNvSpPr>
            <p:nvPr/>
          </p:nvSpPr>
          <p:spPr bwMode="auto">
            <a:xfrm>
              <a:off x="2880" y="1584"/>
              <a:ext cx="2784" cy="2400"/>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4632" name="Oval 4" descr="新闻纸"/>
            <p:cNvSpPr>
              <a:spLocks noChangeArrowheads="1"/>
            </p:cNvSpPr>
            <p:nvPr/>
          </p:nvSpPr>
          <p:spPr bwMode="auto">
            <a:xfrm>
              <a:off x="3120" y="2112"/>
              <a:ext cx="912" cy="1632"/>
            </a:xfrm>
            <a:prstGeom prst="ellipse">
              <a:avLst/>
            </a:prstGeom>
            <a:blipFill dpi="0" rotWithShape="0">
              <a:blip r:embed="rId3"/>
              <a:srcRect/>
              <a:tile tx="0" ty="0" sx="100000" sy="100000" flip="none" algn="tl"/>
            </a:bli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aphicFrame>
        <p:nvGraphicFramePr>
          <p:cNvPr id="174085" name="Object 5"/>
          <p:cNvGraphicFramePr>
            <a:graphicFrameLocks noChangeAspect="1"/>
          </p:cNvGraphicFramePr>
          <p:nvPr/>
        </p:nvGraphicFramePr>
        <p:xfrm>
          <a:off x="533400" y="2863850"/>
          <a:ext cx="3810000" cy="1265238"/>
        </p:xfrm>
        <a:graphic>
          <a:graphicData uri="http://schemas.openxmlformats.org/presentationml/2006/ole">
            <mc:AlternateContent xmlns:mc="http://schemas.openxmlformats.org/markup-compatibility/2006">
              <mc:Choice xmlns:v="urn:schemas-microsoft-com:vml" Requires="v">
                <p:oleObj spid="_x0000_s32754" name="Equation" r:id="rId4" imgW="1371600" imgH="431800" progId="Equation.3">
                  <p:embed/>
                </p:oleObj>
              </mc:Choice>
              <mc:Fallback>
                <p:oleObj name="Equation" r:id="rId4" imgW="13716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63850"/>
                        <a:ext cx="3810000"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86" name="Object 6"/>
          <p:cNvGraphicFramePr>
            <a:graphicFrameLocks noChangeAspect="1"/>
          </p:cNvGraphicFramePr>
          <p:nvPr/>
        </p:nvGraphicFramePr>
        <p:xfrm>
          <a:off x="6629400" y="5486400"/>
          <a:ext cx="1905000" cy="693738"/>
        </p:xfrm>
        <a:graphic>
          <a:graphicData uri="http://schemas.openxmlformats.org/presentationml/2006/ole">
            <mc:AlternateContent xmlns:mc="http://schemas.openxmlformats.org/markup-compatibility/2006">
              <mc:Choice xmlns:v="urn:schemas-microsoft-com:vml" Requires="v">
                <p:oleObj spid="_x0000_s32755" name="Equation" r:id="rId6" imgW="660113" imgH="241195" progId="Equation.3">
                  <p:embed/>
                </p:oleObj>
              </mc:Choice>
              <mc:Fallback>
                <p:oleObj name="Equation" r:id="rId6" imgW="660113" imgH="24119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5486400"/>
                        <a:ext cx="19050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087" name="Group 7"/>
          <p:cNvGrpSpPr>
            <a:grpSpLocks/>
          </p:cNvGrpSpPr>
          <p:nvPr/>
        </p:nvGrpSpPr>
        <p:grpSpPr bwMode="auto">
          <a:xfrm>
            <a:off x="7543800" y="4648200"/>
            <a:ext cx="854075" cy="574675"/>
            <a:chOff x="4848" y="2928"/>
            <a:chExt cx="538" cy="362"/>
          </a:xfrm>
        </p:grpSpPr>
        <p:sp>
          <p:nvSpPr>
            <p:cNvPr id="24629" name="Line 8"/>
            <p:cNvSpPr>
              <a:spLocks noChangeShapeType="1"/>
            </p:cNvSpPr>
            <p:nvPr/>
          </p:nvSpPr>
          <p:spPr bwMode="auto">
            <a:xfrm>
              <a:off x="4848" y="2928"/>
              <a:ext cx="538" cy="0"/>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4630" name="Object 9"/>
            <p:cNvGraphicFramePr>
              <a:graphicFrameLocks noChangeAspect="1"/>
            </p:cNvGraphicFramePr>
            <p:nvPr/>
          </p:nvGraphicFramePr>
          <p:xfrm>
            <a:off x="4992" y="2976"/>
            <a:ext cx="369" cy="314"/>
          </p:xfrm>
          <a:graphic>
            <a:graphicData uri="http://schemas.openxmlformats.org/presentationml/2006/ole">
              <mc:AlternateContent xmlns:mc="http://schemas.openxmlformats.org/markup-compatibility/2006">
                <mc:Choice xmlns:v="urn:schemas-microsoft-com:vml" Requires="v">
                  <p:oleObj spid="_x0000_s32756" name="Equation" r:id="rId8" imgW="304800" imgH="247740" progId="Equation.3">
                    <p:embed/>
                  </p:oleObj>
                </mc:Choice>
                <mc:Fallback>
                  <p:oleObj name="Equation" r:id="rId8" imgW="304800" imgH="2477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 y="2976"/>
                          <a:ext cx="369"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090" name="Group 10"/>
          <p:cNvGrpSpPr>
            <a:grpSpLocks/>
          </p:cNvGrpSpPr>
          <p:nvPr/>
        </p:nvGrpSpPr>
        <p:grpSpPr bwMode="auto">
          <a:xfrm>
            <a:off x="5715000" y="2667000"/>
            <a:ext cx="2974975" cy="1143000"/>
            <a:chOff x="3696" y="1680"/>
            <a:chExt cx="1874" cy="720"/>
          </a:xfrm>
        </p:grpSpPr>
        <p:graphicFrame>
          <p:nvGraphicFramePr>
            <p:cNvPr id="24627" name="Object 11"/>
            <p:cNvGraphicFramePr>
              <a:graphicFrameLocks noChangeAspect="1"/>
            </p:cNvGraphicFramePr>
            <p:nvPr/>
          </p:nvGraphicFramePr>
          <p:xfrm>
            <a:off x="3761" y="1680"/>
            <a:ext cx="1809" cy="366"/>
          </p:xfrm>
          <a:graphic>
            <a:graphicData uri="http://schemas.openxmlformats.org/presentationml/2006/ole">
              <mc:AlternateContent xmlns:mc="http://schemas.openxmlformats.org/markup-compatibility/2006">
                <mc:Choice xmlns:v="urn:schemas-microsoft-com:vml" Requires="v">
                  <p:oleObj spid="_x0000_s32757" name="Equation" r:id="rId10" imgW="895485" imgH="171450" progId="Equation.3">
                    <p:embed/>
                  </p:oleObj>
                </mc:Choice>
                <mc:Fallback>
                  <p:oleObj name="Equation" r:id="rId10" imgW="895485" imgH="17145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1" y="1680"/>
                          <a:ext cx="1809"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28" name="Line 12"/>
            <p:cNvSpPr>
              <a:spLocks noChangeShapeType="1"/>
            </p:cNvSpPr>
            <p:nvPr/>
          </p:nvSpPr>
          <p:spPr bwMode="auto">
            <a:xfrm flipH="1">
              <a:off x="3696" y="2016"/>
              <a:ext cx="288" cy="384"/>
            </a:xfrm>
            <a:prstGeom prst="line">
              <a:avLst/>
            </a:prstGeom>
            <a:noFill/>
            <a:ln w="19050">
              <a:solidFill>
                <a:srgbClr val="0000FF"/>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24583" name="Group 13"/>
          <p:cNvGrpSpPr>
            <a:grpSpLocks/>
          </p:cNvGrpSpPr>
          <p:nvPr/>
        </p:nvGrpSpPr>
        <p:grpSpPr bwMode="auto">
          <a:xfrm>
            <a:off x="228600" y="274095"/>
            <a:ext cx="8763000" cy="1830388"/>
            <a:chOff x="144" y="384"/>
            <a:chExt cx="5520" cy="1153"/>
          </a:xfrm>
        </p:grpSpPr>
        <p:sp>
          <p:nvSpPr>
            <p:cNvPr id="24623" name="Rectangle 14"/>
            <p:cNvSpPr>
              <a:spLocks noChangeArrowheads="1"/>
            </p:cNvSpPr>
            <p:nvPr/>
          </p:nvSpPr>
          <p:spPr bwMode="auto">
            <a:xfrm>
              <a:off x="624" y="384"/>
              <a:ext cx="50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0"/>
                </a:spcBef>
                <a:spcAft>
                  <a:spcPct val="0"/>
                </a:spcAft>
              </a:pPr>
              <a:r>
                <a:rPr kumimoji="1" lang="zh-CN" altLang="en-US" smtClean="0">
                  <a:solidFill>
                    <a:srgbClr val="CC0000"/>
                  </a:solidFill>
                  <a:latin typeface="宋体" pitchFamily="2" charset="-122"/>
                </a:rPr>
                <a:t>例</a:t>
              </a:r>
              <a:r>
                <a:rPr kumimoji="1" lang="en-US" altLang="zh-CN" smtClean="0">
                  <a:solidFill>
                    <a:srgbClr val="CC0000"/>
                  </a:solidFill>
                  <a:latin typeface="宋体" pitchFamily="2" charset="-122"/>
                </a:rPr>
                <a:t>4  </a:t>
              </a:r>
              <a:r>
                <a:rPr kumimoji="1" lang="zh-CN" altLang="en-US" smtClean="0">
                  <a:latin typeface="宋体" pitchFamily="2" charset="-122"/>
                </a:rPr>
                <a:t>均匀带电薄圆盘轴线上的电场强度.</a:t>
              </a:r>
              <a:endParaRPr kumimoji="1" lang="zh-CN" altLang="en-US" smtClean="0">
                <a:solidFill>
                  <a:srgbClr val="CC0000"/>
                </a:solidFill>
                <a:latin typeface="宋体" pitchFamily="2" charset="-122"/>
              </a:endParaRPr>
            </a:p>
          </p:txBody>
        </p:sp>
        <p:sp>
          <p:nvSpPr>
            <p:cNvPr id="24624" name="Rectangle 15"/>
            <p:cNvSpPr>
              <a:spLocks noChangeArrowheads="1"/>
            </p:cNvSpPr>
            <p:nvPr/>
          </p:nvSpPr>
          <p:spPr bwMode="auto">
            <a:xfrm>
              <a:off x="144" y="672"/>
              <a:ext cx="5472"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spcBef>
                  <a:spcPct val="0"/>
                </a:spcBef>
                <a:spcAft>
                  <a:spcPct val="0"/>
                </a:spcAft>
              </a:pPr>
              <a:r>
                <a:rPr kumimoji="1" lang="zh-CN" altLang="en-US" dirty="0" smtClean="0">
                  <a:solidFill>
                    <a:srgbClr val="1C1C1C"/>
                  </a:solidFill>
                  <a:latin typeface="宋体" pitchFamily="2" charset="-122"/>
                </a:rPr>
                <a:t>    有一半径为   ,电荷均匀分布的薄圆盘,其电荷面密度为   . 求通过盘心且垂直盘面的轴线上任意一点处的电场强度.</a:t>
              </a:r>
            </a:p>
          </p:txBody>
        </p:sp>
        <p:graphicFrame>
          <p:nvGraphicFramePr>
            <p:cNvPr id="24625" name="Object 16"/>
            <p:cNvGraphicFramePr>
              <a:graphicFrameLocks noChangeAspect="1"/>
            </p:cNvGraphicFramePr>
            <p:nvPr/>
          </p:nvGraphicFramePr>
          <p:xfrm>
            <a:off x="1777" y="655"/>
            <a:ext cx="335" cy="401"/>
          </p:xfrm>
          <a:graphic>
            <a:graphicData uri="http://schemas.openxmlformats.org/presentationml/2006/ole">
              <mc:AlternateContent xmlns:mc="http://schemas.openxmlformats.org/markup-compatibility/2006">
                <mc:Choice xmlns:v="urn:schemas-microsoft-com:vml" Requires="v">
                  <p:oleObj spid="_x0000_s32758" name="Equation" r:id="rId12" imgW="190500" imgH="228600" progId="Equation.3">
                    <p:embed/>
                  </p:oleObj>
                </mc:Choice>
                <mc:Fallback>
                  <p:oleObj name="Equation" r:id="rId12" imgW="1905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77" y="655"/>
                          <a:ext cx="335" cy="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26" name="Object 17"/>
            <p:cNvGraphicFramePr>
              <a:graphicFrameLocks noChangeAspect="1"/>
            </p:cNvGraphicFramePr>
            <p:nvPr/>
          </p:nvGraphicFramePr>
          <p:xfrm>
            <a:off x="912" y="984"/>
            <a:ext cx="288" cy="264"/>
          </p:xfrm>
          <a:graphic>
            <a:graphicData uri="http://schemas.openxmlformats.org/presentationml/2006/ole">
              <mc:AlternateContent xmlns:mc="http://schemas.openxmlformats.org/markup-compatibility/2006">
                <mc:Choice xmlns:v="urn:schemas-microsoft-com:vml" Requires="v">
                  <p:oleObj spid="_x0000_s32759" name="Equation" r:id="rId14" imgW="152334" imgH="139639" progId="Equation.3">
                    <p:embed/>
                  </p:oleObj>
                </mc:Choice>
                <mc:Fallback>
                  <p:oleObj name="Equation" r:id="rId14" imgW="152334" imgH="13963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2" y="984"/>
                          <a:ext cx="288" cy="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098" name="Group 18"/>
          <p:cNvGrpSpPr>
            <a:grpSpLocks/>
          </p:cNvGrpSpPr>
          <p:nvPr/>
        </p:nvGrpSpPr>
        <p:grpSpPr bwMode="auto">
          <a:xfrm>
            <a:off x="6477000" y="4605338"/>
            <a:ext cx="1108075" cy="582612"/>
            <a:chOff x="4176" y="2901"/>
            <a:chExt cx="698" cy="367"/>
          </a:xfrm>
        </p:grpSpPr>
        <p:graphicFrame>
          <p:nvGraphicFramePr>
            <p:cNvPr id="24619" name="Object 19"/>
            <p:cNvGraphicFramePr>
              <a:graphicFrameLocks noChangeAspect="1"/>
            </p:cNvGraphicFramePr>
            <p:nvPr/>
          </p:nvGraphicFramePr>
          <p:xfrm>
            <a:off x="4176" y="2928"/>
            <a:ext cx="222" cy="240"/>
          </p:xfrm>
          <a:graphic>
            <a:graphicData uri="http://schemas.openxmlformats.org/presentationml/2006/ole">
              <mc:AlternateContent xmlns:mc="http://schemas.openxmlformats.org/markup-compatibility/2006">
                <mc:Choice xmlns:v="urn:schemas-microsoft-com:vml" Requires="v">
                  <p:oleObj spid="_x0000_s32760" name="公式" r:id="rId16" imgW="177646" imgH="190335" progId="Equation.3">
                    <p:embed/>
                  </p:oleObj>
                </mc:Choice>
                <mc:Fallback>
                  <p:oleObj name="公式" r:id="rId16" imgW="177646" imgH="19033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76" y="2928"/>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620" name="Group 20"/>
            <p:cNvGrpSpPr>
              <a:grpSpLocks/>
            </p:cNvGrpSpPr>
            <p:nvPr/>
          </p:nvGrpSpPr>
          <p:grpSpPr bwMode="auto">
            <a:xfrm>
              <a:off x="4560" y="2901"/>
              <a:ext cx="314" cy="367"/>
              <a:chOff x="4560" y="2901"/>
              <a:chExt cx="314" cy="367"/>
            </a:xfrm>
          </p:grpSpPr>
          <p:graphicFrame>
            <p:nvGraphicFramePr>
              <p:cNvPr id="24621" name="Object 21"/>
              <p:cNvGraphicFramePr>
                <a:graphicFrameLocks noChangeAspect="1"/>
              </p:cNvGraphicFramePr>
              <p:nvPr/>
            </p:nvGraphicFramePr>
            <p:xfrm>
              <a:off x="4560" y="2928"/>
              <a:ext cx="314" cy="340"/>
            </p:xfrm>
            <a:graphic>
              <a:graphicData uri="http://schemas.openxmlformats.org/presentationml/2006/ole">
                <mc:AlternateContent xmlns:mc="http://schemas.openxmlformats.org/markup-compatibility/2006">
                  <mc:Choice xmlns:v="urn:schemas-microsoft-com:vml" Requires="v">
                    <p:oleObj spid="_x0000_s32761" name="Equation" r:id="rId18" imgW="152268" imgH="164957" progId="Equation.3">
                      <p:embed/>
                    </p:oleObj>
                  </mc:Choice>
                  <mc:Fallback>
                    <p:oleObj name="Equation" r:id="rId18" imgW="152268" imgH="164957"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60" y="2928"/>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22" name="Oval 22"/>
              <p:cNvSpPr>
                <a:spLocks noChangeArrowheads="1"/>
              </p:cNvSpPr>
              <p:nvPr/>
            </p:nvSpPr>
            <p:spPr bwMode="auto">
              <a:xfrm>
                <a:off x="4799" y="2901"/>
                <a:ext cx="48" cy="48"/>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pSp>
      <p:grpSp>
        <p:nvGrpSpPr>
          <p:cNvPr id="174103" name="Group 23"/>
          <p:cNvGrpSpPr>
            <a:grpSpLocks/>
          </p:cNvGrpSpPr>
          <p:nvPr/>
        </p:nvGrpSpPr>
        <p:grpSpPr bwMode="auto">
          <a:xfrm>
            <a:off x="5105400" y="3657600"/>
            <a:ext cx="838200" cy="1981200"/>
            <a:chOff x="3312" y="2304"/>
            <a:chExt cx="528" cy="1248"/>
          </a:xfrm>
        </p:grpSpPr>
        <p:grpSp>
          <p:nvGrpSpPr>
            <p:cNvPr id="24614" name="Group 24"/>
            <p:cNvGrpSpPr>
              <a:grpSpLocks/>
            </p:cNvGrpSpPr>
            <p:nvPr/>
          </p:nvGrpSpPr>
          <p:grpSpPr bwMode="auto">
            <a:xfrm>
              <a:off x="3312" y="2304"/>
              <a:ext cx="528" cy="1248"/>
              <a:chOff x="3360" y="1872"/>
              <a:chExt cx="528" cy="1248"/>
            </a:xfrm>
          </p:grpSpPr>
          <p:sp>
            <p:nvSpPr>
              <p:cNvPr id="174105" name="Oval 25"/>
              <p:cNvSpPr>
                <a:spLocks noChangeArrowheads="1"/>
              </p:cNvSpPr>
              <p:nvPr/>
            </p:nvSpPr>
            <p:spPr bwMode="auto">
              <a:xfrm>
                <a:off x="3360" y="1872"/>
                <a:ext cx="528" cy="1248"/>
              </a:xfrm>
              <a:prstGeom prst="ellipse">
                <a:avLst/>
              </a:prstGeom>
              <a:gradFill rotWithShape="0">
                <a:gsLst>
                  <a:gs pos="0">
                    <a:schemeClr val="bg2"/>
                  </a:gs>
                  <a:gs pos="50000">
                    <a:srgbClr val="FFFF00"/>
                  </a:gs>
                  <a:gs pos="100000">
                    <a:schemeClr val="bg2"/>
                  </a:gs>
                </a:gsLst>
                <a:lin ang="2700000" scaled="1"/>
              </a:gra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24618" name="Oval 26" descr="新闻纸"/>
              <p:cNvSpPr>
                <a:spLocks noChangeArrowheads="1"/>
              </p:cNvSpPr>
              <p:nvPr/>
            </p:nvSpPr>
            <p:spPr bwMode="auto">
              <a:xfrm>
                <a:off x="3456" y="1968"/>
                <a:ext cx="336" cy="1056"/>
              </a:xfrm>
              <a:prstGeom prst="ellipse">
                <a:avLst/>
              </a:prstGeom>
              <a:blipFill dpi="0" rotWithShape="0">
                <a:blip r:embed="rId3"/>
                <a:srcRect/>
                <a:tile tx="0" ty="0" sx="100000" sy="100000" flip="none" algn="tl"/>
              </a:blip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sp>
          <p:nvSpPr>
            <p:cNvPr id="24615" name="Line 27"/>
            <p:cNvSpPr>
              <a:spLocks noChangeShapeType="1"/>
            </p:cNvSpPr>
            <p:nvPr/>
          </p:nvSpPr>
          <p:spPr bwMode="auto">
            <a:xfrm flipV="1">
              <a:off x="3562" y="2592"/>
              <a:ext cx="182" cy="336"/>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4616" name="Object 28"/>
            <p:cNvGraphicFramePr>
              <a:graphicFrameLocks noChangeAspect="1"/>
            </p:cNvGraphicFramePr>
            <p:nvPr/>
          </p:nvGraphicFramePr>
          <p:xfrm>
            <a:off x="3424" y="2496"/>
            <a:ext cx="272" cy="288"/>
          </p:xfrm>
          <a:graphic>
            <a:graphicData uri="http://schemas.openxmlformats.org/presentationml/2006/ole">
              <mc:AlternateContent xmlns:mc="http://schemas.openxmlformats.org/markup-compatibility/2006">
                <mc:Choice xmlns:v="urn:schemas-microsoft-com:vml" Requires="v">
                  <p:oleObj spid="_x0000_s32762" name="Equation" r:id="rId20" imgW="190500" imgH="200025" progId="Equation.3">
                    <p:embed/>
                  </p:oleObj>
                </mc:Choice>
                <mc:Fallback>
                  <p:oleObj name="Equation" r:id="rId20" imgW="190500" imgH="20002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24" y="2496"/>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09" name="Group 29"/>
          <p:cNvGrpSpPr>
            <a:grpSpLocks/>
          </p:cNvGrpSpPr>
          <p:nvPr/>
        </p:nvGrpSpPr>
        <p:grpSpPr bwMode="auto">
          <a:xfrm>
            <a:off x="5486400" y="5029200"/>
            <a:ext cx="914400" cy="990600"/>
            <a:chOff x="3552" y="3168"/>
            <a:chExt cx="576" cy="624"/>
          </a:xfrm>
        </p:grpSpPr>
        <p:sp>
          <p:nvSpPr>
            <p:cNvPr id="24611" name="Line 30"/>
            <p:cNvSpPr>
              <a:spLocks noChangeShapeType="1"/>
            </p:cNvSpPr>
            <p:nvPr/>
          </p:nvSpPr>
          <p:spPr bwMode="auto">
            <a:xfrm>
              <a:off x="3552" y="3168"/>
              <a:ext cx="96" cy="239"/>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4612" name="Line 31"/>
            <p:cNvSpPr>
              <a:spLocks noChangeShapeType="1"/>
            </p:cNvSpPr>
            <p:nvPr/>
          </p:nvSpPr>
          <p:spPr bwMode="auto">
            <a:xfrm flipH="1" flipV="1">
              <a:off x="3696" y="3504"/>
              <a:ext cx="144" cy="28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4613" name="Object 32"/>
            <p:cNvGraphicFramePr>
              <a:graphicFrameLocks noChangeAspect="1"/>
            </p:cNvGraphicFramePr>
            <p:nvPr/>
          </p:nvGraphicFramePr>
          <p:xfrm>
            <a:off x="3744" y="3332"/>
            <a:ext cx="384" cy="316"/>
          </p:xfrm>
          <a:graphic>
            <a:graphicData uri="http://schemas.openxmlformats.org/presentationml/2006/ole">
              <mc:AlternateContent xmlns:mc="http://schemas.openxmlformats.org/markup-compatibility/2006">
                <mc:Choice xmlns:v="urn:schemas-microsoft-com:vml" Requires="v">
                  <p:oleObj spid="_x0000_s32763" name="Equation" r:id="rId22" imgW="190500" imgH="152310" progId="Equation.3">
                    <p:embed/>
                  </p:oleObj>
                </mc:Choice>
                <mc:Fallback>
                  <p:oleObj name="Equation" r:id="rId22" imgW="190500" imgH="15231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44" y="3332"/>
                          <a:ext cx="384"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13" name="Group 33"/>
          <p:cNvGrpSpPr>
            <a:grpSpLocks/>
          </p:cNvGrpSpPr>
          <p:nvPr/>
        </p:nvGrpSpPr>
        <p:grpSpPr bwMode="auto">
          <a:xfrm>
            <a:off x="5791200" y="3756025"/>
            <a:ext cx="2590800" cy="892175"/>
            <a:chOff x="3744" y="2366"/>
            <a:chExt cx="1632" cy="562"/>
          </a:xfrm>
        </p:grpSpPr>
        <p:sp>
          <p:nvSpPr>
            <p:cNvPr id="24609" name="Line 34"/>
            <p:cNvSpPr>
              <a:spLocks noChangeShapeType="1"/>
            </p:cNvSpPr>
            <p:nvPr/>
          </p:nvSpPr>
          <p:spPr bwMode="auto">
            <a:xfrm>
              <a:off x="3744" y="2592"/>
              <a:ext cx="1104"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4610" name="Object 35"/>
            <p:cNvGraphicFramePr>
              <a:graphicFrameLocks noChangeAspect="1"/>
            </p:cNvGraphicFramePr>
            <p:nvPr/>
          </p:nvGraphicFramePr>
          <p:xfrm>
            <a:off x="4088" y="2366"/>
            <a:ext cx="1288" cy="400"/>
          </p:xfrm>
          <a:graphic>
            <a:graphicData uri="http://schemas.openxmlformats.org/presentationml/2006/ole">
              <mc:AlternateContent xmlns:mc="http://schemas.openxmlformats.org/markup-compatibility/2006">
                <mc:Choice xmlns:v="urn:schemas-microsoft-com:vml" Requires="v">
                  <p:oleObj spid="_x0000_s32764" name="Equation" r:id="rId24" imgW="704985" imgH="200025" progId="Equation.3">
                    <p:embed/>
                  </p:oleObj>
                </mc:Choice>
                <mc:Fallback>
                  <p:oleObj name="Equation" r:id="rId24" imgW="704985" imgH="200025"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88" y="2366"/>
                          <a:ext cx="1288" cy="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74116" name="Group 36"/>
          <p:cNvGrpSpPr>
            <a:grpSpLocks/>
          </p:cNvGrpSpPr>
          <p:nvPr/>
        </p:nvGrpSpPr>
        <p:grpSpPr bwMode="auto">
          <a:xfrm>
            <a:off x="469900" y="3048000"/>
            <a:ext cx="3873500" cy="2198688"/>
            <a:chOff x="248" y="1920"/>
            <a:chExt cx="2584" cy="1433"/>
          </a:xfrm>
        </p:grpSpPr>
        <p:graphicFrame>
          <p:nvGraphicFramePr>
            <p:cNvPr id="24603" name="Object 37"/>
            <p:cNvGraphicFramePr>
              <a:graphicFrameLocks noChangeAspect="1"/>
            </p:cNvGraphicFramePr>
            <p:nvPr/>
          </p:nvGraphicFramePr>
          <p:xfrm>
            <a:off x="248" y="2592"/>
            <a:ext cx="2584" cy="761"/>
          </p:xfrm>
          <a:graphic>
            <a:graphicData uri="http://schemas.openxmlformats.org/presentationml/2006/ole">
              <mc:AlternateContent xmlns:mc="http://schemas.openxmlformats.org/markup-compatibility/2006">
                <mc:Choice xmlns:v="urn:schemas-microsoft-com:vml" Requires="v">
                  <p:oleObj spid="_x0000_s32765" name="Equation" r:id="rId26" imgW="1497950" imgH="431613" progId="Equation.3">
                    <p:embed/>
                  </p:oleObj>
                </mc:Choice>
                <mc:Fallback>
                  <p:oleObj name="Equation" r:id="rId26" imgW="1497950" imgH="431613"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8" y="2592"/>
                          <a:ext cx="2584" cy="7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604" name="Group 38"/>
            <p:cNvGrpSpPr>
              <a:grpSpLocks/>
            </p:cNvGrpSpPr>
            <p:nvPr/>
          </p:nvGrpSpPr>
          <p:grpSpPr bwMode="auto">
            <a:xfrm>
              <a:off x="480" y="1920"/>
              <a:ext cx="1392" cy="1008"/>
              <a:chOff x="480" y="1920"/>
              <a:chExt cx="1392" cy="1008"/>
            </a:xfrm>
          </p:grpSpPr>
          <p:sp>
            <p:nvSpPr>
              <p:cNvPr id="24605" name="Line 39"/>
              <p:cNvSpPr>
                <a:spLocks noChangeShapeType="1"/>
              </p:cNvSpPr>
              <p:nvPr/>
            </p:nvSpPr>
            <p:spPr bwMode="auto">
              <a:xfrm flipH="1">
                <a:off x="480" y="2352"/>
                <a:ext cx="0" cy="432"/>
              </a:xfrm>
              <a:prstGeom prst="line">
                <a:avLst/>
              </a:prstGeom>
              <a:noFill/>
              <a:ln w="28575">
                <a:solidFill>
                  <a:srgbClr val="FF0000"/>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4606" name="Line 40"/>
              <p:cNvSpPr>
                <a:spLocks noChangeShapeType="1"/>
              </p:cNvSpPr>
              <p:nvPr/>
            </p:nvSpPr>
            <p:spPr bwMode="auto">
              <a:xfrm>
                <a:off x="1728" y="2208"/>
                <a:ext cx="0" cy="432"/>
              </a:xfrm>
              <a:prstGeom prst="line">
                <a:avLst/>
              </a:prstGeom>
              <a:noFill/>
              <a:ln w="28575">
                <a:solidFill>
                  <a:srgbClr val="FF0000"/>
                </a:solidFill>
                <a:prstDash val="sysDot"/>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4607" name="Rectangle 41"/>
              <p:cNvSpPr>
                <a:spLocks noChangeArrowheads="1"/>
              </p:cNvSpPr>
              <p:nvPr/>
            </p:nvSpPr>
            <p:spPr bwMode="auto">
              <a:xfrm>
                <a:off x="1584" y="1920"/>
                <a:ext cx="240" cy="2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4608" name="Rectangle 42"/>
              <p:cNvSpPr>
                <a:spLocks noChangeArrowheads="1"/>
              </p:cNvSpPr>
              <p:nvPr/>
            </p:nvSpPr>
            <p:spPr bwMode="auto">
              <a:xfrm>
                <a:off x="1584" y="2592"/>
                <a:ext cx="288" cy="33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grpSp>
      <p:graphicFrame>
        <p:nvGraphicFramePr>
          <p:cNvPr id="174123" name="Object 43"/>
          <p:cNvGraphicFramePr>
            <a:graphicFrameLocks noChangeAspect="1"/>
          </p:cNvGraphicFramePr>
          <p:nvPr/>
        </p:nvGraphicFramePr>
        <p:xfrm>
          <a:off x="1171575" y="5275263"/>
          <a:ext cx="3095625" cy="1195387"/>
        </p:xfrm>
        <a:graphic>
          <a:graphicData uri="http://schemas.openxmlformats.org/presentationml/2006/ole">
            <mc:AlternateContent xmlns:mc="http://schemas.openxmlformats.org/markup-compatibility/2006">
              <mc:Choice xmlns:v="urn:schemas-microsoft-com:vml" Requires="v">
                <p:oleObj spid="_x0000_s32766" name="Equation" r:id="rId28" imgW="1143000" imgH="431800" progId="Equation.3">
                  <p:embed/>
                </p:oleObj>
              </mc:Choice>
              <mc:Fallback>
                <p:oleObj name="Equation" r:id="rId28" imgW="1143000" imgH="4318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71575" y="5275263"/>
                        <a:ext cx="3095625" cy="119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24" name="Group 44"/>
          <p:cNvGrpSpPr>
            <a:grpSpLocks/>
          </p:cNvGrpSpPr>
          <p:nvPr/>
        </p:nvGrpSpPr>
        <p:grpSpPr bwMode="auto">
          <a:xfrm>
            <a:off x="4572000" y="2743200"/>
            <a:ext cx="4191000" cy="3276600"/>
            <a:chOff x="2976" y="1728"/>
            <a:chExt cx="2640" cy="2064"/>
          </a:xfrm>
        </p:grpSpPr>
        <p:grpSp>
          <p:nvGrpSpPr>
            <p:cNvPr id="24592" name="Group 45"/>
            <p:cNvGrpSpPr>
              <a:grpSpLocks/>
            </p:cNvGrpSpPr>
            <p:nvPr/>
          </p:nvGrpSpPr>
          <p:grpSpPr bwMode="auto">
            <a:xfrm>
              <a:off x="2976" y="1728"/>
              <a:ext cx="2640" cy="2064"/>
              <a:chOff x="2976" y="1728"/>
              <a:chExt cx="2640" cy="2064"/>
            </a:xfrm>
          </p:grpSpPr>
          <p:sp>
            <p:nvSpPr>
              <p:cNvPr id="24596" name="Line 46"/>
              <p:cNvSpPr>
                <a:spLocks noChangeShapeType="1"/>
              </p:cNvSpPr>
              <p:nvPr/>
            </p:nvSpPr>
            <p:spPr bwMode="auto">
              <a:xfrm>
                <a:off x="3562" y="2928"/>
                <a:ext cx="1968" cy="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4597" name="Line 47"/>
              <p:cNvSpPr>
                <a:spLocks noChangeShapeType="1"/>
              </p:cNvSpPr>
              <p:nvPr/>
            </p:nvSpPr>
            <p:spPr bwMode="auto">
              <a:xfrm flipV="1">
                <a:off x="3562" y="1728"/>
                <a:ext cx="0" cy="1200"/>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4598" name="Line 48"/>
              <p:cNvSpPr>
                <a:spLocks noChangeShapeType="1"/>
              </p:cNvSpPr>
              <p:nvPr/>
            </p:nvSpPr>
            <p:spPr bwMode="auto">
              <a:xfrm flipH="1">
                <a:off x="3130" y="2928"/>
                <a:ext cx="432" cy="864"/>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4599" name="Object 49"/>
              <p:cNvGraphicFramePr>
                <a:graphicFrameLocks noChangeAspect="1"/>
              </p:cNvGraphicFramePr>
              <p:nvPr/>
            </p:nvGraphicFramePr>
            <p:xfrm>
              <a:off x="5394" y="3024"/>
              <a:ext cx="222" cy="240"/>
            </p:xfrm>
            <a:graphic>
              <a:graphicData uri="http://schemas.openxmlformats.org/presentationml/2006/ole">
                <mc:AlternateContent xmlns:mc="http://schemas.openxmlformats.org/markup-compatibility/2006">
                  <mc:Choice xmlns:v="urn:schemas-microsoft-com:vml" Requires="v">
                    <p:oleObj spid="_x0000_s32767" name="公式" r:id="rId30" imgW="177646" imgH="190335" progId="Equation.3">
                      <p:embed/>
                    </p:oleObj>
                  </mc:Choice>
                  <mc:Fallback>
                    <p:oleObj name="公式" r:id="rId30" imgW="177646" imgH="19033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4" y="3024"/>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0" name="Object 50"/>
              <p:cNvGraphicFramePr>
                <a:graphicFrameLocks noChangeAspect="1"/>
              </p:cNvGraphicFramePr>
              <p:nvPr/>
            </p:nvGraphicFramePr>
            <p:xfrm>
              <a:off x="3216" y="1728"/>
              <a:ext cx="266" cy="336"/>
            </p:xfrm>
            <a:graphic>
              <a:graphicData uri="http://schemas.openxmlformats.org/presentationml/2006/ole">
                <mc:AlternateContent xmlns:mc="http://schemas.openxmlformats.org/markup-compatibility/2006">
                  <mc:Choice xmlns:v="urn:schemas-microsoft-com:vml" Requires="v">
                    <p:oleObj spid="_x0000_s51200" name="Equation" r:id="rId31" imgW="190417" imgH="241195" progId="Equation.3">
                      <p:embed/>
                    </p:oleObj>
                  </mc:Choice>
                  <mc:Fallback>
                    <p:oleObj name="Equation" r:id="rId31" imgW="190417" imgH="24119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216" y="1728"/>
                            <a:ext cx="26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1" name="Object 51"/>
              <p:cNvGraphicFramePr>
                <a:graphicFrameLocks noChangeAspect="1"/>
              </p:cNvGraphicFramePr>
              <p:nvPr/>
            </p:nvGraphicFramePr>
            <p:xfrm>
              <a:off x="2976" y="3408"/>
              <a:ext cx="240" cy="240"/>
            </p:xfrm>
            <a:graphic>
              <a:graphicData uri="http://schemas.openxmlformats.org/presentationml/2006/ole">
                <mc:AlternateContent xmlns:mc="http://schemas.openxmlformats.org/markup-compatibility/2006">
                  <mc:Choice xmlns:v="urn:schemas-microsoft-com:vml" Requires="v">
                    <p:oleObj spid="_x0000_s51201" name="Equation" r:id="rId33" imgW="164885" imgH="164885" progId="Equation.3">
                      <p:embed/>
                    </p:oleObj>
                  </mc:Choice>
                  <mc:Fallback>
                    <p:oleObj name="Equation" r:id="rId33" imgW="164885" imgH="164885"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976" y="3408"/>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02" name="Object 52"/>
              <p:cNvGraphicFramePr>
                <a:graphicFrameLocks noChangeAspect="1"/>
              </p:cNvGraphicFramePr>
              <p:nvPr/>
            </p:nvGraphicFramePr>
            <p:xfrm>
              <a:off x="3504" y="2880"/>
              <a:ext cx="279" cy="308"/>
            </p:xfrm>
            <a:graphic>
              <a:graphicData uri="http://schemas.openxmlformats.org/presentationml/2006/ole">
                <mc:AlternateContent xmlns:mc="http://schemas.openxmlformats.org/markup-compatibility/2006">
                  <mc:Choice xmlns:v="urn:schemas-microsoft-com:vml" Requires="v">
                    <p:oleObj spid="_x0000_s51202" name="Equation" r:id="rId35" imgW="126835" imgH="139518" progId="Equation.3">
                      <p:embed/>
                    </p:oleObj>
                  </mc:Choice>
                  <mc:Fallback>
                    <p:oleObj name="Equation" r:id="rId35" imgW="126835" imgH="139518"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504" y="2880"/>
                            <a:ext cx="279"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4593" name="Group 53"/>
            <p:cNvGrpSpPr>
              <a:grpSpLocks/>
            </p:cNvGrpSpPr>
            <p:nvPr/>
          </p:nvGrpSpPr>
          <p:grpSpPr bwMode="auto">
            <a:xfrm>
              <a:off x="3090" y="2928"/>
              <a:ext cx="472" cy="480"/>
              <a:chOff x="3090" y="2928"/>
              <a:chExt cx="472" cy="480"/>
            </a:xfrm>
          </p:grpSpPr>
          <p:graphicFrame>
            <p:nvGraphicFramePr>
              <p:cNvPr id="24594" name="Object 54"/>
              <p:cNvGraphicFramePr>
                <a:graphicFrameLocks noChangeAspect="1"/>
              </p:cNvGraphicFramePr>
              <p:nvPr/>
            </p:nvGraphicFramePr>
            <p:xfrm>
              <a:off x="3090" y="3072"/>
              <a:ext cx="270" cy="336"/>
            </p:xfrm>
            <a:graphic>
              <a:graphicData uri="http://schemas.openxmlformats.org/presentationml/2006/ole">
                <mc:AlternateContent xmlns:mc="http://schemas.openxmlformats.org/markup-compatibility/2006">
                  <mc:Choice xmlns:v="urn:schemas-microsoft-com:vml" Requires="v">
                    <p:oleObj spid="_x0000_s51203" name="公式" r:id="rId37" imgW="238057" imgH="304890" progId="Equation.3">
                      <p:embed/>
                    </p:oleObj>
                  </mc:Choice>
                  <mc:Fallback>
                    <p:oleObj name="公式" r:id="rId37" imgW="238057" imgH="30489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090" y="3072"/>
                            <a:ext cx="27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5" name="Line 55"/>
              <p:cNvSpPr>
                <a:spLocks noChangeShapeType="1"/>
              </p:cNvSpPr>
              <p:nvPr/>
            </p:nvSpPr>
            <p:spPr bwMode="auto">
              <a:xfrm flipH="1">
                <a:off x="3120" y="2928"/>
                <a:ext cx="442" cy="144"/>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sp>
        <p:nvSpPr>
          <p:cNvPr id="174136" name="Rectangle 56"/>
          <p:cNvSpPr>
            <a:spLocks noChangeArrowheads="1"/>
          </p:cNvSpPr>
          <p:nvPr/>
        </p:nvSpPr>
        <p:spPr bwMode="auto">
          <a:xfrm>
            <a:off x="990600" y="2281238"/>
            <a:ext cx="30480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fontAlgn="base">
              <a:lnSpc>
                <a:spcPct val="140000"/>
              </a:lnSpc>
              <a:spcBef>
                <a:spcPct val="0"/>
              </a:spcBef>
              <a:spcAft>
                <a:spcPct val="0"/>
              </a:spcAft>
            </a:pPr>
            <a:r>
              <a:rPr kumimoji="1" lang="zh-CN" altLang="en-US" smtClean="0">
                <a:solidFill>
                  <a:srgbClr val="CC0000"/>
                </a:solidFill>
              </a:rPr>
              <a:t>解    </a:t>
            </a:r>
            <a:r>
              <a:rPr lang="zh-CN" altLang="en-US" smtClean="0">
                <a:solidFill>
                  <a:srgbClr val="1C1C1C"/>
                </a:solidFill>
              </a:rPr>
              <a:t>由例</a:t>
            </a:r>
            <a:r>
              <a:rPr lang="en-US" altLang="zh-CN" smtClean="0">
                <a:solidFill>
                  <a:srgbClr val="1C1C1C"/>
                </a:solidFill>
              </a:rPr>
              <a:t>3</a:t>
            </a:r>
            <a:endParaRPr kumimoji="1" lang="en-US" altLang="zh-CN" smtClean="0">
              <a:solidFill>
                <a:srgbClr val="CC0000"/>
              </a:solidFill>
            </a:endParaRPr>
          </a:p>
        </p:txBody>
      </p:sp>
    </p:spTree>
    <p:extLst>
      <p:ext uri="{BB962C8B-B14F-4D97-AF65-F5344CB8AC3E}">
        <p14:creationId xmlns:p14="http://schemas.microsoft.com/office/powerpoint/2010/main" val="290065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4082"/>
                                        </p:tgtEl>
                                        <p:attrNameLst>
                                          <p:attrName>style.visibility</p:attrName>
                                        </p:attrNameLst>
                                      </p:cBhvr>
                                      <p:to>
                                        <p:strVal val="visible"/>
                                      </p:to>
                                    </p:set>
                                    <p:animEffect transition="in" filter="box(out)">
                                      <p:cBhvr>
                                        <p:cTn id="7" dur="500"/>
                                        <p:tgtEl>
                                          <p:spTgt spid="174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74124"/>
                                        </p:tgtEl>
                                        <p:attrNameLst>
                                          <p:attrName>style.visibility</p:attrName>
                                        </p:attrNameLst>
                                      </p:cBhvr>
                                      <p:to>
                                        <p:strVal val="visible"/>
                                      </p:to>
                                    </p:set>
                                    <p:animEffect transition="in" filter="box(out)">
                                      <p:cBhvr>
                                        <p:cTn id="12" dur="500"/>
                                        <p:tgtEl>
                                          <p:spTgt spid="174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74098"/>
                                        </p:tgtEl>
                                        <p:attrNameLst>
                                          <p:attrName>style.visibility</p:attrName>
                                        </p:attrNameLst>
                                      </p:cBhvr>
                                      <p:to>
                                        <p:strVal val="visible"/>
                                      </p:to>
                                    </p:set>
                                    <p:animEffect transition="in" filter="box(out)">
                                      <p:cBhvr>
                                        <p:cTn id="17" dur="500"/>
                                        <p:tgtEl>
                                          <p:spTgt spid="1740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74103"/>
                                        </p:tgtEl>
                                        <p:attrNameLst>
                                          <p:attrName>style.visibility</p:attrName>
                                        </p:attrNameLst>
                                      </p:cBhvr>
                                      <p:to>
                                        <p:strVal val="visible"/>
                                      </p:to>
                                    </p:set>
                                    <p:animEffect transition="in" filter="box(out)">
                                      <p:cBhvr>
                                        <p:cTn id="22" dur="500"/>
                                        <p:tgtEl>
                                          <p:spTgt spid="1741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4109"/>
                                        </p:tgtEl>
                                        <p:attrNameLst>
                                          <p:attrName>style.visibility</p:attrName>
                                        </p:attrNameLst>
                                      </p:cBhvr>
                                      <p:to>
                                        <p:strVal val="visible"/>
                                      </p:to>
                                    </p:set>
                                    <p:animEffect transition="in" filter="box(in)">
                                      <p:cBhvr>
                                        <p:cTn id="27" dur="500"/>
                                        <p:tgtEl>
                                          <p:spTgt spid="1741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174090"/>
                                        </p:tgtEl>
                                        <p:attrNameLst>
                                          <p:attrName>style.visibility</p:attrName>
                                        </p:attrNameLst>
                                      </p:cBhvr>
                                      <p:to>
                                        <p:strVal val="visible"/>
                                      </p:to>
                                    </p:set>
                                    <p:animEffect transition="in" filter="strips(upRight)">
                                      <p:cBhvr>
                                        <p:cTn id="32" dur="500"/>
                                        <p:tgtEl>
                                          <p:spTgt spid="17409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74113"/>
                                        </p:tgtEl>
                                        <p:attrNameLst>
                                          <p:attrName>style.visibility</p:attrName>
                                        </p:attrNameLst>
                                      </p:cBhvr>
                                      <p:to>
                                        <p:strVal val="visible"/>
                                      </p:to>
                                    </p:set>
                                    <p:animEffect transition="in" filter="strips(downRight)">
                                      <p:cBhvr>
                                        <p:cTn id="37" dur="500"/>
                                        <p:tgtEl>
                                          <p:spTgt spid="1741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8" fill="hold" nodeType="clickEffect">
                                  <p:stCondLst>
                                    <p:cond delay="0"/>
                                  </p:stCondLst>
                                  <p:childTnLst>
                                    <p:set>
                                      <p:cBhvr>
                                        <p:cTn id="41" dur="1" fill="hold">
                                          <p:stCondLst>
                                            <p:cond delay="0"/>
                                          </p:stCondLst>
                                        </p:cTn>
                                        <p:tgtEl>
                                          <p:spTgt spid="174087"/>
                                        </p:tgtEl>
                                        <p:attrNameLst>
                                          <p:attrName>style.visibility</p:attrName>
                                        </p:attrNameLst>
                                      </p:cBhvr>
                                      <p:to>
                                        <p:strVal val="visible"/>
                                      </p:to>
                                    </p:set>
                                    <p:anim calcmode="lin" valueType="num">
                                      <p:cBhvr>
                                        <p:cTn id="42" dur="500" fill="hold"/>
                                        <p:tgtEl>
                                          <p:spTgt spid="174087"/>
                                        </p:tgtEl>
                                        <p:attrNameLst>
                                          <p:attrName>ppt_x</p:attrName>
                                        </p:attrNameLst>
                                      </p:cBhvr>
                                      <p:tavLst>
                                        <p:tav tm="0">
                                          <p:val>
                                            <p:strVal val="#ppt_x-#ppt_w/2"/>
                                          </p:val>
                                        </p:tav>
                                        <p:tav tm="100000">
                                          <p:val>
                                            <p:strVal val="#ppt_x"/>
                                          </p:val>
                                        </p:tav>
                                      </p:tavLst>
                                    </p:anim>
                                    <p:anim calcmode="lin" valueType="num">
                                      <p:cBhvr>
                                        <p:cTn id="43" dur="500" fill="hold"/>
                                        <p:tgtEl>
                                          <p:spTgt spid="174087"/>
                                        </p:tgtEl>
                                        <p:attrNameLst>
                                          <p:attrName>ppt_y</p:attrName>
                                        </p:attrNameLst>
                                      </p:cBhvr>
                                      <p:tavLst>
                                        <p:tav tm="0">
                                          <p:val>
                                            <p:strVal val="#ppt_y"/>
                                          </p:val>
                                        </p:tav>
                                        <p:tav tm="100000">
                                          <p:val>
                                            <p:strVal val="#ppt_y"/>
                                          </p:val>
                                        </p:tav>
                                      </p:tavLst>
                                    </p:anim>
                                    <p:anim calcmode="lin" valueType="num">
                                      <p:cBhvr>
                                        <p:cTn id="44" dur="500" fill="hold"/>
                                        <p:tgtEl>
                                          <p:spTgt spid="174087"/>
                                        </p:tgtEl>
                                        <p:attrNameLst>
                                          <p:attrName>ppt_w</p:attrName>
                                        </p:attrNameLst>
                                      </p:cBhvr>
                                      <p:tavLst>
                                        <p:tav tm="0">
                                          <p:val>
                                            <p:fltVal val="0"/>
                                          </p:val>
                                        </p:tav>
                                        <p:tav tm="100000">
                                          <p:val>
                                            <p:strVal val="#ppt_w"/>
                                          </p:val>
                                        </p:tav>
                                      </p:tavLst>
                                    </p:anim>
                                    <p:anim calcmode="lin" valueType="num">
                                      <p:cBhvr>
                                        <p:cTn id="45" dur="500" fill="hold"/>
                                        <p:tgtEl>
                                          <p:spTgt spid="174087"/>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74086"/>
                                        </p:tgtEl>
                                        <p:attrNameLst>
                                          <p:attrName>style.visibility</p:attrName>
                                        </p:attrNameLst>
                                      </p:cBhvr>
                                      <p:to>
                                        <p:strVal val="visible"/>
                                      </p:to>
                                    </p:set>
                                    <p:animEffect transition="in" filter="blinds(horizontal)">
                                      <p:cBhvr>
                                        <p:cTn id="50" dur="500"/>
                                        <p:tgtEl>
                                          <p:spTgt spid="17408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74136"/>
                                        </p:tgtEl>
                                        <p:attrNameLst>
                                          <p:attrName>style.visibility</p:attrName>
                                        </p:attrNameLst>
                                      </p:cBhvr>
                                      <p:to>
                                        <p:strVal val="visible"/>
                                      </p:to>
                                    </p:set>
                                    <p:animEffect transition="in" filter="blinds(horizontal)">
                                      <p:cBhvr>
                                        <p:cTn id="55" dur="500"/>
                                        <p:tgtEl>
                                          <p:spTgt spid="17413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nodeType="clickEffect">
                                  <p:stCondLst>
                                    <p:cond delay="0"/>
                                  </p:stCondLst>
                                  <p:childTnLst>
                                    <p:set>
                                      <p:cBhvr>
                                        <p:cTn id="59" dur="1" fill="hold">
                                          <p:stCondLst>
                                            <p:cond delay="0"/>
                                          </p:stCondLst>
                                        </p:cTn>
                                        <p:tgtEl>
                                          <p:spTgt spid="174085"/>
                                        </p:tgtEl>
                                        <p:attrNameLst>
                                          <p:attrName>style.visibility</p:attrName>
                                        </p:attrNameLst>
                                      </p:cBhvr>
                                      <p:to>
                                        <p:strVal val="visible"/>
                                      </p:to>
                                    </p:set>
                                    <p:animEffect transition="in" filter="blinds(vertical)">
                                      <p:cBhvr>
                                        <p:cTn id="60" dur="500"/>
                                        <p:tgtEl>
                                          <p:spTgt spid="17408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 fill="hold" nodeType="clickEffect">
                                  <p:stCondLst>
                                    <p:cond delay="0"/>
                                  </p:stCondLst>
                                  <p:childTnLst>
                                    <p:set>
                                      <p:cBhvr>
                                        <p:cTn id="64" dur="1" fill="hold">
                                          <p:stCondLst>
                                            <p:cond delay="0"/>
                                          </p:stCondLst>
                                        </p:cTn>
                                        <p:tgtEl>
                                          <p:spTgt spid="174116"/>
                                        </p:tgtEl>
                                        <p:attrNameLst>
                                          <p:attrName>style.visibility</p:attrName>
                                        </p:attrNameLst>
                                      </p:cBhvr>
                                      <p:to>
                                        <p:strVal val="visible"/>
                                      </p:to>
                                    </p:set>
                                    <p:anim calcmode="lin" valueType="num">
                                      <p:cBhvr>
                                        <p:cTn id="65" dur="500" fill="hold"/>
                                        <p:tgtEl>
                                          <p:spTgt spid="174116"/>
                                        </p:tgtEl>
                                        <p:attrNameLst>
                                          <p:attrName>ppt_x</p:attrName>
                                        </p:attrNameLst>
                                      </p:cBhvr>
                                      <p:tavLst>
                                        <p:tav tm="0">
                                          <p:val>
                                            <p:strVal val="#ppt_x"/>
                                          </p:val>
                                        </p:tav>
                                        <p:tav tm="100000">
                                          <p:val>
                                            <p:strVal val="#ppt_x"/>
                                          </p:val>
                                        </p:tav>
                                      </p:tavLst>
                                    </p:anim>
                                    <p:anim calcmode="lin" valueType="num">
                                      <p:cBhvr>
                                        <p:cTn id="66" dur="500" fill="hold"/>
                                        <p:tgtEl>
                                          <p:spTgt spid="174116"/>
                                        </p:tgtEl>
                                        <p:attrNameLst>
                                          <p:attrName>ppt_y</p:attrName>
                                        </p:attrNameLst>
                                      </p:cBhvr>
                                      <p:tavLst>
                                        <p:tav tm="0">
                                          <p:val>
                                            <p:strVal val="#ppt_y-#ppt_h/2"/>
                                          </p:val>
                                        </p:tav>
                                        <p:tav tm="100000">
                                          <p:val>
                                            <p:strVal val="#ppt_y"/>
                                          </p:val>
                                        </p:tav>
                                      </p:tavLst>
                                    </p:anim>
                                    <p:anim calcmode="lin" valueType="num">
                                      <p:cBhvr>
                                        <p:cTn id="67" dur="500" fill="hold"/>
                                        <p:tgtEl>
                                          <p:spTgt spid="174116"/>
                                        </p:tgtEl>
                                        <p:attrNameLst>
                                          <p:attrName>ppt_w</p:attrName>
                                        </p:attrNameLst>
                                      </p:cBhvr>
                                      <p:tavLst>
                                        <p:tav tm="0">
                                          <p:val>
                                            <p:strVal val="#ppt_w"/>
                                          </p:val>
                                        </p:tav>
                                        <p:tav tm="100000">
                                          <p:val>
                                            <p:strVal val="#ppt_w"/>
                                          </p:val>
                                        </p:tav>
                                      </p:tavLst>
                                    </p:anim>
                                    <p:anim calcmode="lin" valueType="num">
                                      <p:cBhvr>
                                        <p:cTn id="68" dur="500" fill="hold"/>
                                        <p:tgtEl>
                                          <p:spTgt spid="174116"/>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5" fill="hold" nodeType="clickEffect">
                                  <p:stCondLst>
                                    <p:cond delay="0"/>
                                  </p:stCondLst>
                                  <p:childTnLst>
                                    <p:set>
                                      <p:cBhvr>
                                        <p:cTn id="72" dur="1" fill="hold">
                                          <p:stCondLst>
                                            <p:cond delay="0"/>
                                          </p:stCondLst>
                                        </p:cTn>
                                        <p:tgtEl>
                                          <p:spTgt spid="174123"/>
                                        </p:tgtEl>
                                        <p:attrNameLst>
                                          <p:attrName>style.visibility</p:attrName>
                                        </p:attrNameLst>
                                      </p:cBhvr>
                                      <p:to>
                                        <p:strVal val="visible"/>
                                      </p:to>
                                    </p:set>
                                    <p:animEffect transition="in" filter="blinds(vertical)">
                                      <p:cBhvr>
                                        <p:cTn id="73" dur="500"/>
                                        <p:tgtEl>
                                          <p:spTgt spid="174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noChangeAspect="1"/>
          </p:cNvGraphicFramePr>
          <p:nvPr>
            <p:extLst>
              <p:ext uri="{D42A27DB-BD31-4B8C-83A1-F6EECF244321}">
                <p14:modId xmlns:p14="http://schemas.microsoft.com/office/powerpoint/2010/main" val="625574825"/>
              </p:ext>
            </p:extLst>
          </p:nvPr>
        </p:nvGraphicFramePr>
        <p:xfrm>
          <a:off x="457200" y="2137768"/>
          <a:ext cx="2286000" cy="896937"/>
        </p:xfrm>
        <a:graphic>
          <a:graphicData uri="http://schemas.openxmlformats.org/presentationml/2006/ole">
            <mc:AlternateContent xmlns:mc="http://schemas.openxmlformats.org/markup-compatibility/2006">
              <mc:Choice xmlns:v="urn:schemas-microsoft-com:vml" Requires="v">
                <p:oleObj spid="_x0000_s33498" name="Equation" r:id="rId3" imgW="609600" imgH="279400" progId="Equation.3">
                  <p:embed/>
                </p:oleObj>
              </mc:Choice>
              <mc:Fallback>
                <p:oleObj name="Equation" r:id="rId3" imgW="6096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137768"/>
                        <a:ext cx="2286000" cy="896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5107" name="Object 3"/>
          <p:cNvGraphicFramePr>
            <a:graphicFrameLocks noChangeAspect="1"/>
          </p:cNvGraphicFramePr>
          <p:nvPr>
            <p:extLst>
              <p:ext uri="{D42A27DB-BD31-4B8C-83A1-F6EECF244321}">
                <p14:modId xmlns:p14="http://schemas.microsoft.com/office/powerpoint/2010/main" val="2781799858"/>
              </p:ext>
            </p:extLst>
          </p:nvPr>
        </p:nvGraphicFramePr>
        <p:xfrm>
          <a:off x="654050" y="4587280"/>
          <a:ext cx="8316913" cy="1374775"/>
        </p:xfrm>
        <a:graphic>
          <a:graphicData uri="http://schemas.openxmlformats.org/presentationml/2006/ole">
            <mc:AlternateContent xmlns:mc="http://schemas.openxmlformats.org/markup-compatibility/2006">
              <mc:Choice xmlns:v="urn:schemas-microsoft-com:vml" Requires="v">
                <p:oleObj spid="_x0000_s33499" name="公式" r:id="rId5" imgW="3022600" imgH="508000" progId="Equation.3">
                  <p:embed/>
                </p:oleObj>
              </mc:Choice>
              <mc:Fallback>
                <p:oleObj name="公式" r:id="rId5" imgW="30226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050" y="4587280"/>
                        <a:ext cx="83169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604" name="Group 4"/>
          <p:cNvGrpSpPr>
            <a:grpSpLocks/>
          </p:cNvGrpSpPr>
          <p:nvPr/>
        </p:nvGrpSpPr>
        <p:grpSpPr bwMode="auto">
          <a:xfrm>
            <a:off x="5181600" y="777280"/>
            <a:ext cx="3657600" cy="3124200"/>
            <a:chOff x="3264" y="768"/>
            <a:chExt cx="2304" cy="1968"/>
          </a:xfrm>
        </p:grpSpPr>
        <p:sp>
          <p:nvSpPr>
            <p:cNvPr id="25607" name="Rectangle 5"/>
            <p:cNvSpPr>
              <a:spLocks noChangeArrowheads="1"/>
            </p:cNvSpPr>
            <p:nvPr/>
          </p:nvSpPr>
          <p:spPr bwMode="auto">
            <a:xfrm>
              <a:off x="3264" y="768"/>
              <a:ext cx="2304" cy="196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5608" name="Oval 6" descr="新闻纸"/>
            <p:cNvSpPr>
              <a:spLocks noChangeArrowheads="1"/>
            </p:cNvSpPr>
            <p:nvPr/>
          </p:nvSpPr>
          <p:spPr bwMode="auto">
            <a:xfrm>
              <a:off x="3504" y="1008"/>
              <a:ext cx="912" cy="1632"/>
            </a:xfrm>
            <a:prstGeom prst="ellipse">
              <a:avLst/>
            </a:prstGeom>
            <a:blipFill dpi="0" rotWithShape="0">
              <a:blip r:embed="rId7"/>
              <a:srcRect/>
              <a:tile tx="0" ty="0" sx="100000" sy="100000" flip="none" algn="tl"/>
            </a:bli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nvGrpSpPr>
            <p:cNvPr id="25609" name="Group 7"/>
            <p:cNvGrpSpPr>
              <a:grpSpLocks/>
            </p:cNvGrpSpPr>
            <p:nvPr/>
          </p:nvGrpSpPr>
          <p:grpSpPr bwMode="auto">
            <a:xfrm>
              <a:off x="3696" y="1200"/>
              <a:ext cx="528" cy="1248"/>
              <a:chOff x="3360" y="1872"/>
              <a:chExt cx="528" cy="1248"/>
            </a:xfrm>
          </p:grpSpPr>
          <p:sp>
            <p:nvSpPr>
              <p:cNvPr id="175112" name="Oval 8"/>
              <p:cNvSpPr>
                <a:spLocks noChangeArrowheads="1"/>
              </p:cNvSpPr>
              <p:nvPr/>
            </p:nvSpPr>
            <p:spPr bwMode="auto">
              <a:xfrm>
                <a:off x="3360" y="1872"/>
                <a:ext cx="528" cy="1248"/>
              </a:xfrm>
              <a:prstGeom prst="ellipse">
                <a:avLst/>
              </a:prstGeom>
              <a:gradFill rotWithShape="0">
                <a:gsLst>
                  <a:gs pos="0">
                    <a:schemeClr val="bg2"/>
                  </a:gs>
                  <a:gs pos="50000">
                    <a:srgbClr val="FFFF00"/>
                  </a:gs>
                  <a:gs pos="100000">
                    <a:schemeClr val="bg2"/>
                  </a:gs>
                </a:gsLst>
                <a:lin ang="2700000" scaled="1"/>
              </a:gra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fontAlgn="base">
                  <a:spcBef>
                    <a:spcPct val="0"/>
                  </a:spcBef>
                  <a:spcAft>
                    <a:spcPct val="0"/>
                  </a:spcAft>
                  <a:defRPr/>
                </a:pPr>
                <a:endParaRPr lang="zh-CN" altLang="en-US" sz="2800" b="1">
                  <a:solidFill>
                    <a:srgbClr val="000000"/>
                  </a:solidFill>
                  <a:latin typeface="Times New Roman" pitchFamily="18" charset="0"/>
                  <a:ea typeface="宋体" pitchFamily="2" charset="-122"/>
                </a:endParaRPr>
              </a:p>
            </p:txBody>
          </p:sp>
          <p:sp>
            <p:nvSpPr>
              <p:cNvPr id="25629" name="Oval 9" descr="新闻纸"/>
              <p:cNvSpPr>
                <a:spLocks noChangeArrowheads="1"/>
              </p:cNvSpPr>
              <p:nvPr/>
            </p:nvSpPr>
            <p:spPr bwMode="auto">
              <a:xfrm>
                <a:off x="3456" y="1968"/>
                <a:ext cx="336" cy="1056"/>
              </a:xfrm>
              <a:prstGeom prst="ellipse">
                <a:avLst/>
              </a:prstGeom>
              <a:blipFill dpi="0" rotWithShape="0">
                <a:blip r:embed="rId7"/>
                <a:srcRect/>
                <a:tile tx="0" ty="0" sx="100000" sy="100000" flip="none" algn="tl"/>
              </a:blip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grpSp>
        <p:sp>
          <p:nvSpPr>
            <p:cNvPr id="25610" name="Line 10"/>
            <p:cNvSpPr>
              <a:spLocks noChangeShapeType="1"/>
            </p:cNvSpPr>
            <p:nvPr/>
          </p:nvSpPr>
          <p:spPr bwMode="auto">
            <a:xfrm>
              <a:off x="3946" y="1824"/>
              <a:ext cx="1526" cy="1"/>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5611" name="Line 11"/>
            <p:cNvSpPr>
              <a:spLocks noChangeShapeType="1"/>
            </p:cNvSpPr>
            <p:nvPr/>
          </p:nvSpPr>
          <p:spPr bwMode="auto">
            <a:xfrm flipH="1" flipV="1">
              <a:off x="3936" y="816"/>
              <a:ext cx="10" cy="1008"/>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5612" name="Line 12"/>
            <p:cNvSpPr>
              <a:spLocks noChangeShapeType="1"/>
            </p:cNvSpPr>
            <p:nvPr/>
          </p:nvSpPr>
          <p:spPr bwMode="auto">
            <a:xfrm flipH="1">
              <a:off x="3514" y="1824"/>
              <a:ext cx="432" cy="864"/>
            </a:xfrm>
            <a:prstGeom prst="line">
              <a:avLst/>
            </a:prstGeom>
            <a:noFill/>
            <a:ln w="12700">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5613" name="Line 13"/>
            <p:cNvSpPr>
              <a:spLocks noChangeShapeType="1"/>
            </p:cNvSpPr>
            <p:nvPr/>
          </p:nvSpPr>
          <p:spPr bwMode="auto">
            <a:xfrm flipH="1">
              <a:off x="3504" y="1824"/>
              <a:ext cx="442" cy="144"/>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5614" name="Object 14"/>
            <p:cNvGraphicFramePr>
              <a:graphicFrameLocks noChangeAspect="1"/>
            </p:cNvGraphicFramePr>
            <p:nvPr/>
          </p:nvGraphicFramePr>
          <p:xfrm>
            <a:off x="3474" y="1968"/>
            <a:ext cx="270" cy="336"/>
          </p:xfrm>
          <a:graphic>
            <a:graphicData uri="http://schemas.openxmlformats.org/presentationml/2006/ole">
              <mc:AlternateContent xmlns:mc="http://schemas.openxmlformats.org/markup-compatibility/2006">
                <mc:Choice xmlns:v="urn:schemas-microsoft-com:vml" Requires="v">
                  <p:oleObj spid="_x0000_s33500" name="公式" r:id="rId8" imgW="238057" imgH="304890" progId="Equation.3">
                    <p:embed/>
                  </p:oleObj>
                </mc:Choice>
                <mc:Fallback>
                  <p:oleObj name="公式" r:id="rId8" imgW="238057" imgH="30489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4" y="1968"/>
                          <a:ext cx="270"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5" name="Object 15"/>
            <p:cNvGraphicFramePr>
              <a:graphicFrameLocks noChangeAspect="1"/>
            </p:cNvGraphicFramePr>
            <p:nvPr/>
          </p:nvGraphicFramePr>
          <p:xfrm>
            <a:off x="5232" y="1536"/>
            <a:ext cx="222" cy="240"/>
          </p:xfrm>
          <a:graphic>
            <a:graphicData uri="http://schemas.openxmlformats.org/presentationml/2006/ole">
              <mc:AlternateContent xmlns:mc="http://schemas.openxmlformats.org/markup-compatibility/2006">
                <mc:Choice xmlns:v="urn:schemas-microsoft-com:vml" Requires="v">
                  <p:oleObj spid="_x0000_s33501" name="公式" r:id="rId10" imgW="177646" imgH="190335" progId="Equation.3">
                    <p:embed/>
                  </p:oleObj>
                </mc:Choice>
                <mc:Fallback>
                  <p:oleObj name="公式" r:id="rId10" imgW="177646" imgH="19033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2" y="1536"/>
                          <a:ext cx="222"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6" name="Object 16"/>
            <p:cNvGraphicFramePr>
              <a:graphicFrameLocks noChangeAspect="1"/>
            </p:cNvGraphicFramePr>
            <p:nvPr/>
          </p:nvGraphicFramePr>
          <p:xfrm>
            <a:off x="3994" y="808"/>
            <a:ext cx="196" cy="248"/>
          </p:xfrm>
          <a:graphic>
            <a:graphicData uri="http://schemas.openxmlformats.org/presentationml/2006/ole">
              <mc:AlternateContent xmlns:mc="http://schemas.openxmlformats.org/markup-compatibility/2006">
                <mc:Choice xmlns:v="urn:schemas-microsoft-com:vml" Requires="v">
                  <p:oleObj spid="_x0000_s33502" name="Equation" r:id="rId12" imgW="190417" imgH="241195" progId="Equation.3">
                    <p:embed/>
                  </p:oleObj>
                </mc:Choice>
                <mc:Fallback>
                  <p:oleObj name="Equation" r:id="rId12" imgW="190417" imgH="24119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4" y="808"/>
                          <a:ext cx="196"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7" name="Object 17"/>
            <p:cNvGraphicFramePr>
              <a:graphicFrameLocks noChangeAspect="1"/>
            </p:cNvGraphicFramePr>
            <p:nvPr/>
          </p:nvGraphicFramePr>
          <p:xfrm>
            <a:off x="3360" y="2304"/>
            <a:ext cx="240" cy="240"/>
          </p:xfrm>
          <a:graphic>
            <a:graphicData uri="http://schemas.openxmlformats.org/presentationml/2006/ole">
              <mc:AlternateContent xmlns:mc="http://schemas.openxmlformats.org/markup-compatibility/2006">
                <mc:Choice xmlns:v="urn:schemas-microsoft-com:vml" Requires="v">
                  <p:oleObj spid="_x0000_s33503" name="Equation" r:id="rId14" imgW="164885" imgH="164885" progId="Equation.3">
                    <p:embed/>
                  </p:oleObj>
                </mc:Choice>
                <mc:Fallback>
                  <p:oleObj name="Equation" r:id="rId14" imgW="164885" imgH="16488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0" y="2304"/>
                          <a:ext cx="24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8" name="Object 18"/>
            <p:cNvGraphicFramePr>
              <a:graphicFrameLocks noChangeAspect="1"/>
            </p:cNvGraphicFramePr>
            <p:nvPr/>
          </p:nvGraphicFramePr>
          <p:xfrm>
            <a:off x="3888" y="1776"/>
            <a:ext cx="279" cy="308"/>
          </p:xfrm>
          <a:graphic>
            <a:graphicData uri="http://schemas.openxmlformats.org/presentationml/2006/ole">
              <mc:AlternateContent xmlns:mc="http://schemas.openxmlformats.org/markup-compatibility/2006">
                <mc:Choice xmlns:v="urn:schemas-microsoft-com:vml" Requires="v">
                  <p:oleObj spid="_x0000_s33504" name="Equation" r:id="rId16" imgW="126835" imgH="139518" progId="Equation.3">
                    <p:embed/>
                  </p:oleObj>
                </mc:Choice>
                <mc:Fallback>
                  <p:oleObj name="Equation" r:id="rId16" imgW="126835" imgH="139518"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88" y="1776"/>
                          <a:ext cx="279" cy="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9" name="Line 19"/>
            <p:cNvSpPr>
              <a:spLocks noChangeShapeType="1"/>
            </p:cNvSpPr>
            <p:nvPr/>
          </p:nvSpPr>
          <p:spPr bwMode="auto">
            <a:xfrm>
              <a:off x="4788" y="1824"/>
              <a:ext cx="528" cy="1"/>
            </a:xfrm>
            <a:prstGeom prst="line">
              <a:avLst/>
            </a:prstGeom>
            <a:noFill/>
            <a:ln w="38100">
              <a:solidFill>
                <a:srgbClr val="0000FF"/>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5620" name="Object 20"/>
            <p:cNvGraphicFramePr>
              <a:graphicFrameLocks noChangeAspect="1"/>
            </p:cNvGraphicFramePr>
            <p:nvPr/>
          </p:nvGraphicFramePr>
          <p:xfrm>
            <a:off x="4848" y="1872"/>
            <a:ext cx="369" cy="314"/>
          </p:xfrm>
          <a:graphic>
            <a:graphicData uri="http://schemas.openxmlformats.org/presentationml/2006/ole">
              <mc:AlternateContent xmlns:mc="http://schemas.openxmlformats.org/markup-compatibility/2006">
                <mc:Choice xmlns:v="urn:schemas-microsoft-com:vml" Requires="v">
                  <p:oleObj spid="_x0000_s33505" name="Equation" r:id="rId18" imgW="304800" imgH="247740" progId="Equation.3">
                    <p:embed/>
                  </p:oleObj>
                </mc:Choice>
                <mc:Fallback>
                  <p:oleObj name="Equation" r:id="rId18" imgW="304800" imgH="2477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8" y="1872"/>
                          <a:ext cx="369"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1" name="Line 21"/>
            <p:cNvSpPr>
              <a:spLocks noChangeShapeType="1"/>
            </p:cNvSpPr>
            <p:nvPr/>
          </p:nvSpPr>
          <p:spPr bwMode="auto">
            <a:xfrm flipV="1">
              <a:off x="3946" y="1488"/>
              <a:ext cx="182" cy="336"/>
            </a:xfrm>
            <a:prstGeom prst="line">
              <a:avLst/>
            </a:prstGeom>
            <a:noFill/>
            <a:ln w="19050">
              <a:solidFill>
                <a:srgbClr val="FF0000"/>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5622" name="Object 22"/>
            <p:cNvGraphicFramePr>
              <a:graphicFrameLocks noChangeAspect="1"/>
            </p:cNvGraphicFramePr>
            <p:nvPr/>
          </p:nvGraphicFramePr>
          <p:xfrm>
            <a:off x="3808" y="1392"/>
            <a:ext cx="272" cy="288"/>
          </p:xfrm>
          <a:graphic>
            <a:graphicData uri="http://schemas.openxmlformats.org/presentationml/2006/ole">
              <mc:AlternateContent xmlns:mc="http://schemas.openxmlformats.org/markup-compatibility/2006">
                <mc:Choice xmlns:v="urn:schemas-microsoft-com:vml" Requires="v">
                  <p:oleObj spid="_x0000_s33506" name="Equation" r:id="rId20" imgW="190500" imgH="200025" progId="Equation.3">
                    <p:embed/>
                  </p:oleObj>
                </mc:Choice>
                <mc:Fallback>
                  <p:oleObj name="Equation" r:id="rId20" imgW="190500" imgH="20002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08" y="1392"/>
                          <a:ext cx="2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23" name="Object 23"/>
            <p:cNvGraphicFramePr>
              <a:graphicFrameLocks noChangeAspect="1"/>
            </p:cNvGraphicFramePr>
            <p:nvPr/>
          </p:nvGraphicFramePr>
          <p:xfrm>
            <a:off x="4512" y="1488"/>
            <a:ext cx="314" cy="340"/>
          </p:xfrm>
          <a:graphic>
            <a:graphicData uri="http://schemas.openxmlformats.org/presentationml/2006/ole">
              <mc:AlternateContent xmlns:mc="http://schemas.openxmlformats.org/markup-compatibility/2006">
                <mc:Choice xmlns:v="urn:schemas-microsoft-com:vml" Requires="v">
                  <p:oleObj spid="_x0000_s33507" name="Equation" r:id="rId22" imgW="152268" imgH="164957" progId="Equation.3">
                    <p:embed/>
                  </p:oleObj>
                </mc:Choice>
                <mc:Fallback>
                  <p:oleObj name="Equation" r:id="rId22" imgW="152268" imgH="164957"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12" y="1488"/>
                          <a:ext cx="314" cy="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4" name="Oval 24"/>
            <p:cNvSpPr>
              <a:spLocks noChangeArrowheads="1"/>
            </p:cNvSpPr>
            <p:nvPr/>
          </p:nvSpPr>
          <p:spPr bwMode="auto">
            <a:xfrm>
              <a:off x="4730" y="1824"/>
              <a:ext cx="48" cy="48"/>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0"/>
                </a:spcBef>
                <a:spcAft>
                  <a:spcPct val="0"/>
                </a:spcAft>
              </a:pPr>
              <a:endParaRPr lang="zh-CN" altLang="en-US" smtClean="0"/>
            </a:p>
          </p:txBody>
        </p:sp>
        <p:sp>
          <p:nvSpPr>
            <p:cNvPr id="25625" name="Line 25"/>
            <p:cNvSpPr>
              <a:spLocks noChangeShapeType="1"/>
            </p:cNvSpPr>
            <p:nvPr/>
          </p:nvSpPr>
          <p:spPr bwMode="auto">
            <a:xfrm>
              <a:off x="3888" y="2064"/>
              <a:ext cx="96" cy="239"/>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25626" name="Line 26"/>
            <p:cNvSpPr>
              <a:spLocks noChangeShapeType="1"/>
            </p:cNvSpPr>
            <p:nvPr/>
          </p:nvSpPr>
          <p:spPr bwMode="auto">
            <a:xfrm flipH="1" flipV="1">
              <a:off x="4032" y="2400"/>
              <a:ext cx="144" cy="288"/>
            </a:xfrm>
            <a:prstGeom prst="line">
              <a:avLst/>
            </a:prstGeom>
            <a:noFill/>
            <a:ln w="1905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25627" name="Object 27"/>
            <p:cNvGraphicFramePr>
              <a:graphicFrameLocks noChangeAspect="1"/>
            </p:cNvGraphicFramePr>
            <p:nvPr/>
          </p:nvGraphicFramePr>
          <p:xfrm>
            <a:off x="4080" y="2228"/>
            <a:ext cx="384" cy="316"/>
          </p:xfrm>
          <a:graphic>
            <a:graphicData uri="http://schemas.openxmlformats.org/presentationml/2006/ole">
              <mc:AlternateContent xmlns:mc="http://schemas.openxmlformats.org/markup-compatibility/2006">
                <mc:Choice xmlns:v="urn:schemas-microsoft-com:vml" Requires="v">
                  <p:oleObj spid="_x0000_s33508" name="Equation" r:id="rId24" imgW="190500" imgH="152310" progId="Equation.3">
                    <p:embed/>
                  </p:oleObj>
                </mc:Choice>
                <mc:Fallback>
                  <p:oleObj name="Equation" r:id="rId24" imgW="190500" imgH="15231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80" y="2228"/>
                          <a:ext cx="384" cy="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75132" name="Object 28"/>
          <p:cNvGraphicFramePr>
            <a:graphicFrameLocks noChangeAspect="1"/>
          </p:cNvGraphicFramePr>
          <p:nvPr>
            <p:extLst>
              <p:ext uri="{D42A27DB-BD31-4B8C-83A1-F6EECF244321}">
                <p14:modId xmlns:p14="http://schemas.microsoft.com/office/powerpoint/2010/main" val="3001833064"/>
              </p:ext>
            </p:extLst>
          </p:nvPr>
        </p:nvGraphicFramePr>
        <p:xfrm>
          <a:off x="990600" y="3025180"/>
          <a:ext cx="4038600" cy="1322388"/>
        </p:xfrm>
        <a:graphic>
          <a:graphicData uri="http://schemas.openxmlformats.org/presentationml/2006/ole">
            <mc:AlternateContent xmlns:mc="http://schemas.openxmlformats.org/markup-compatibility/2006">
              <mc:Choice xmlns:v="urn:schemas-microsoft-com:vml" Requires="v">
                <p:oleObj spid="_x0000_s33509" name="Equation" r:id="rId26" imgW="1346200" imgH="431800" progId="Equation.3">
                  <p:embed/>
                </p:oleObj>
              </mc:Choice>
              <mc:Fallback>
                <p:oleObj name="Equation" r:id="rId26" imgW="1346200" imgH="4318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3025180"/>
                        <a:ext cx="4038600"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6" name="Object 29"/>
          <p:cNvGraphicFramePr>
            <a:graphicFrameLocks noChangeAspect="1"/>
          </p:cNvGraphicFramePr>
          <p:nvPr>
            <p:extLst>
              <p:ext uri="{D42A27DB-BD31-4B8C-83A1-F6EECF244321}">
                <p14:modId xmlns:p14="http://schemas.microsoft.com/office/powerpoint/2010/main" val="3551670582"/>
              </p:ext>
            </p:extLst>
          </p:nvPr>
        </p:nvGraphicFramePr>
        <p:xfrm>
          <a:off x="152400" y="548680"/>
          <a:ext cx="4343400" cy="1358900"/>
        </p:xfrm>
        <a:graphic>
          <a:graphicData uri="http://schemas.openxmlformats.org/presentationml/2006/ole">
            <mc:AlternateContent xmlns:mc="http://schemas.openxmlformats.org/markup-compatibility/2006">
              <mc:Choice xmlns:v="urn:schemas-microsoft-com:vml" Requires="v">
                <p:oleObj spid="_x0000_s33510" name="Equation" r:id="rId28" imgW="1409088" imgH="431613" progId="Equation.3">
                  <p:embed/>
                </p:oleObj>
              </mc:Choice>
              <mc:Fallback>
                <p:oleObj name="Equation" r:id="rId28" imgW="1409088" imgH="431613"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2400" y="548680"/>
                        <a:ext cx="4343400"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80911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blinds(horizontal)">
                                      <p:cBhvr>
                                        <p:cTn id="7" dur="500"/>
                                        <p:tgtEl>
                                          <p:spTgt spid="175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5132"/>
                                        </p:tgtEl>
                                        <p:attrNameLst>
                                          <p:attrName>style.visibility</p:attrName>
                                        </p:attrNameLst>
                                      </p:cBhvr>
                                      <p:to>
                                        <p:strVal val="visible"/>
                                      </p:to>
                                    </p:set>
                                    <p:animEffect transition="in" filter="blinds(horizontal)">
                                      <p:cBhvr>
                                        <p:cTn id="12" dur="500"/>
                                        <p:tgtEl>
                                          <p:spTgt spid="175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5107"/>
                                        </p:tgtEl>
                                        <p:attrNameLst>
                                          <p:attrName>style.visibility</p:attrName>
                                        </p:attrNameLst>
                                      </p:cBhvr>
                                      <p:to>
                                        <p:strVal val="visible"/>
                                      </p:to>
                                    </p:set>
                                    <p:animEffect transition="in" filter="blinds(horizontal)">
                                      <p:cBhvr>
                                        <p:cTn id="17" dur="500"/>
                                        <p:tgtEl>
                                          <p:spTgt spid="17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3" name="Group 3"/>
          <p:cNvGrpSpPr>
            <a:grpSpLocks/>
          </p:cNvGrpSpPr>
          <p:nvPr/>
        </p:nvGrpSpPr>
        <p:grpSpPr bwMode="auto">
          <a:xfrm>
            <a:off x="457200" y="3140968"/>
            <a:ext cx="4114800" cy="1146176"/>
            <a:chOff x="432" y="523"/>
            <a:chExt cx="2592" cy="722"/>
          </a:xfrm>
        </p:grpSpPr>
        <p:sp>
          <p:nvSpPr>
            <p:cNvPr id="26636" name="Text Box 4"/>
            <p:cNvSpPr txBox="1">
              <a:spLocks noChangeArrowheads="1"/>
            </p:cNvSpPr>
            <p:nvPr/>
          </p:nvSpPr>
          <p:spPr bwMode="auto">
            <a:xfrm>
              <a:off x="432" y="720"/>
              <a:ext cx="1707" cy="33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FFFFFF"/>
                  </a:solidFill>
                  <a:latin typeface="Times New Roman" pitchFamily="18" charset="0"/>
                </a:defRPr>
              </a:lvl1pPr>
            </a:lstStyle>
            <a:p>
              <a:r>
                <a:rPr lang="zh-CN" altLang="en-US" dirty="0"/>
                <a:t>电场强度的定义</a:t>
              </a:r>
            </a:p>
          </p:txBody>
        </p:sp>
        <p:graphicFrame>
          <p:nvGraphicFramePr>
            <p:cNvPr id="26637" name="Object 5"/>
            <p:cNvGraphicFramePr>
              <a:graphicFrameLocks noChangeAspect="1"/>
            </p:cNvGraphicFramePr>
            <p:nvPr>
              <p:extLst>
                <p:ext uri="{D42A27DB-BD31-4B8C-83A1-F6EECF244321}">
                  <p14:modId xmlns:p14="http://schemas.microsoft.com/office/powerpoint/2010/main" val="2004957708"/>
                </p:ext>
              </p:extLst>
            </p:nvPr>
          </p:nvGraphicFramePr>
          <p:xfrm>
            <a:off x="2307" y="523"/>
            <a:ext cx="717" cy="722"/>
          </p:xfrm>
          <a:graphic>
            <a:graphicData uri="http://schemas.openxmlformats.org/presentationml/2006/ole">
              <mc:AlternateContent xmlns:mc="http://schemas.openxmlformats.org/markup-compatibility/2006">
                <mc:Choice xmlns:v="urn:schemas-microsoft-com:vml" Requires="v">
                  <p:oleObj spid="_x0000_s40984" name="公式" r:id="rId4" imgW="1181100" imgH="1143000" progId="Equation.3">
                    <p:embed/>
                  </p:oleObj>
                </mc:Choice>
                <mc:Fallback>
                  <p:oleObj name="公式" r:id="rId4" imgW="1181100" imgH="1143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7" y="523"/>
                          <a:ext cx="717" cy="722"/>
                        </a:xfrm>
                        <a:prstGeom prst="rect">
                          <a:avLst/>
                        </a:prstGeom>
                        <a:noFill/>
                        <a:ln>
                          <a:noFill/>
                        </a:ln>
                        <a:effec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942221881"/>
              </p:ext>
            </p:extLst>
          </p:nvPr>
        </p:nvGraphicFramePr>
        <p:xfrm>
          <a:off x="4932040" y="3237730"/>
          <a:ext cx="4075445" cy="904652"/>
        </p:xfrm>
        <a:graphic>
          <a:graphicData uri="http://schemas.openxmlformats.org/presentationml/2006/ole">
            <mc:AlternateContent xmlns:mc="http://schemas.openxmlformats.org/markup-compatibility/2006">
              <mc:Choice xmlns:v="urn:schemas-microsoft-com:vml" Requires="v">
                <p:oleObj spid="_x0000_s40985" name="Equation" r:id="rId6" imgW="1574800" imgH="431800" progId="Equation.DSMT4">
                  <p:embed/>
                </p:oleObj>
              </mc:Choice>
              <mc:Fallback>
                <p:oleObj name="Equation" r:id="rId6" imgW="1574800" imgH="431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3237730"/>
                        <a:ext cx="4075445" cy="904652"/>
                      </a:xfrm>
                      <a:prstGeom prst="rect">
                        <a:avLst/>
                      </a:prstGeom>
                      <a:noFill/>
                      <a:ln>
                        <a:noFill/>
                      </a:ln>
                    </p:spPr>
                  </p:pic>
                </p:oleObj>
              </mc:Fallback>
            </mc:AlternateContent>
          </a:graphicData>
        </a:graphic>
      </p:graphicFrame>
      <p:sp>
        <p:nvSpPr>
          <p:cNvPr id="14" name="TextBox 13"/>
          <p:cNvSpPr txBox="1"/>
          <p:nvPr/>
        </p:nvSpPr>
        <p:spPr>
          <a:xfrm>
            <a:off x="508573" y="392632"/>
            <a:ext cx="1627187" cy="523875"/>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a:defRPr/>
            </a:pPr>
            <a:r>
              <a:rPr lang="zh-CN" altLang="en-US" sz="2800" b="1" dirty="0">
                <a:solidFill>
                  <a:srgbClr val="1C1C1C"/>
                </a:solidFill>
                <a:latin typeface="Times New Roman" pitchFamily="18" charset="0"/>
              </a:rPr>
              <a:t>内容回顾</a:t>
            </a:r>
          </a:p>
        </p:txBody>
      </p:sp>
      <p:sp>
        <p:nvSpPr>
          <p:cNvPr id="16" name="TextBox 15"/>
          <p:cNvSpPr txBox="1"/>
          <p:nvPr/>
        </p:nvSpPr>
        <p:spPr>
          <a:xfrm>
            <a:off x="1798911" y="1104971"/>
            <a:ext cx="803425" cy="583108"/>
          </a:xfrm>
          <a:prstGeom prst="rect">
            <a:avLst/>
          </a:prstGeom>
          <a:noFill/>
        </p:spPr>
        <p:txBody>
          <a:bodyPr wrap="none" rtlCol="0">
            <a:spAutoFit/>
          </a:bodyPr>
          <a:lstStyle/>
          <a:p>
            <a:pPr>
              <a:lnSpc>
                <a:spcPct val="150000"/>
              </a:lnSpc>
            </a:pPr>
            <a:r>
              <a:rPr lang="zh-CN" altLang="en-US" sz="2400" b="1" dirty="0" smtClean="0"/>
              <a:t>电荷</a:t>
            </a:r>
            <a:endParaRPr lang="en-GB" sz="2400" b="1" dirty="0" smtClean="0"/>
          </a:p>
        </p:txBody>
      </p:sp>
      <mc:AlternateContent xmlns:mc="http://schemas.openxmlformats.org/markup-compatibility/2006" xmlns:a14="http://schemas.microsoft.com/office/drawing/2010/main">
        <mc:Choice Requires="a14">
          <p:sp>
            <p:nvSpPr>
              <p:cNvPr id="18" name="TextBox 17"/>
              <p:cNvSpPr txBox="1"/>
              <p:nvPr/>
            </p:nvSpPr>
            <p:spPr>
              <a:xfrm>
                <a:off x="3167063" y="1082432"/>
                <a:ext cx="1447832" cy="637034"/>
              </a:xfrm>
              <a:prstGeom prst="rect">
                <a:avLst/>
              </a:prstGeom>
              <a:noFill/>
            </p:spPr>
            <p:txBody>
              <a:bodyPr wrap="none" rtlCol="0">
                <a:spAutoFit/>
              </a:bodyPr>
              <a:lstStyle/>
              <a:p>
                <a:pPr>
                  <a:lnSpc>
                    <a:spcPct val="150000"/>
                  </a:lnSpc>
                </a:pPr>
                <a:r>
                  <a:rPr lang="zh-CN" altLang="en-US" sz="2400" b="1" dirty="0" smtClean="0"/>
                  <a:t>库仑力  </a:t>
                </a:r>
                <a14:m>
                  <m:oMath xmlns:m="http://schemas.openxmlformats.org/officeDocument/2006/math">
                    <m:acc>
                      <m:accPr>
                        <m:chr m:val="⃑"/>
                        <m:ctrlPr>
                          <a:rPr lang="zh-CN" altLang="en-US" sz="2400" b="1" i="1" smtClean="0">
                            <a:latin typeface="Cambria Math"/>
                          </a:rPr>
                        </m:ctrlPr>
                      </m:accPr>
                      <m:e>
                        <m:r>
                          <a:rPr lang="en-US" altLang="zh-CN" sz="2400" b="1" i="1" smtClean="0">
                            <a:latin typeface="Cambria Math"/>
                          </a:rPr>
                          <m:t>𝑭</m:t>
                        </m:r>
                      </m:e>
                    </m:acc>
                  </m:oMath>
                </a14:m>
                <a:endParaRPr lang="en-GB" sz="2400" b="1" dirty="0" smtClean="0"/>
              </a:p>
            </p:txBody>
          </p:sp>
        </mc:Choice>
        <mc:Fallback xmlns="">
          <p:sp>
            <p:nvSpPr>
              <p:cNvPr id="18" name="TextBox 17"/>
              <p:cNvSpPr txBox="1">
                <a:spLocks noRot="1" noChangeAspect="1" noMove="1" noResize="1" noEditPoints="1" noAdjustHandles="1" noChangeArrowheads="1" noChangeShapeType="1" noTextEdit="1"/>
              </p:cNvSpPr>
              <p:nvPr/>
            </p:nvSpPr>
            <p:spPr>
              <a:xfrm>
                <a:off x="3167063" y="1082432"/>
                <a:ext cx="1447832" cy="637034"/>
              </a:xfrm>
              <a:prstGeom prst="rect">
                <a:avLst/>
              </a:prstGeom>
              <a:blipFill rotWithShape="1">
                <a:blip r:embed="rId8"/>
                <a:stretch>
                  <a:fillRect l="-6751" b="-173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55774" y="1772816"/>
                <a:ext cx="2930610" cy="637034"/>
              </a:xfrm>
              <a:prstGeom prst="rect">
                <a:avLst/>
              </a:prstGeom>
              <a:noFill/>
            </p:spPr>
            <p:txBody>
              <a:bodyPr wrap="none" rtlCol="0">
                <a:spAutoFit/>
              </a:bodyPr>
              <a:lstStyle/>
              <a:p>
                <a:pPr>
                  <a:lnSpc>
                    <a:spcPct val="150000"/>
                  </a:lnSpc>
                </a:pPr>
                <a:r>
                  <a:rPr lang="zh-CN" altLang="en-US" sz="2400" b="1" dirty="0" smtClean="0"/>
                  <a:t>电场强度（场强） </a:t>
                </a:r>
                <a14:m>
                  <m:oMath xmlns:m="http://schemas.openxmlformats.org/officeDocument/2006/math">
                    <m:acc>
                      <m:accPr>
                        <m:chr m:val="⃑"/>
                        <m:ctrlPr>
                          <a:rPr lang="en-US" altLang="zh-CN" sz="2400" b="1" i="1" smtClean="0">
                            <a:latin typeface="Cambria Math"/>
                          </a:rPr>
                        </m:ctrlPr>
                      </m:accPr>
                      <m:e>
                        <m:r>
                          <a:rPr lang="en-US" altLang="zh-CN" sz="2400" b="1" i="1" smtClean="0">
                            <a:latin typeface="Cambria Math"/>
                          </a:rPr>
                          <m:t>𝑬</m:t>
                        </m:r>
                      </m:e>
                    </m:acc>
                  </m:oMath>
                </a14:m>
                <a:endParaRPr lang="en-GB" sz="2400" b="1" dirty="0" smtClean="0"/>
              </a:p>
            </p:txBody>
          </p:sp>
        </mc:Choice>
        <mc:Fallback xmlns="">
          <p:sp>
            <p:nvSpPr>
              <p:cNvPr id="19" name="TextBox 18"/>
              <p:cNvSpPr txBox="1">
                <a:spLocks noRot="1" noChangeAspect="1" noMove="1" noResize="1" noEditPoints="1" noAdjustHandles="1" noChangeArrowheads="1" noChangeShapeType="1" noTextEdit="1"/>
              </p:cNvSpPr>
              <p:nvPr/>
            </p:nvSpPr>
            <p:spPr>
              <a:xfrm>
                <a:off x="3155774" y="1772816"/>
                <a:ext cx="2930610" cy="637034"/>
              </a:xfrm>
              <a:prstGeom prst="rect">
                <a:avLst/>
              </a:prstGeom>
              <a:blipFill rotWithShape="1">
                <a:blip r:embed="rId9"/>
                <a:stretch>
                  <a:fillRect l="-3333" b="-17308"/>
                </a:stretch>
              </a:blipFill>
            </p:spPr>
            <p:txBody>
              <a:bodyPr/>
              <a:lstStyle/>
              <a:p>
                <a:r>
                  <a:rPr lang="en-GB">
                    <a:noFill/>
                  </a:rPr>
                  <a:t> </a:t>
                </a:r>
              </a:p>
            </p:txBody>
          </p:sp>
        </mc:Fallback>
      </mc:AlternateContent>
      <p:sp>
        <p:nvSpPr>
          <p:cNvPr id="5" name="Right Arrow 4"/>
          <p:cNvSpPr/>
          <p:nvPr/>
        </p:nvSpPr>
        <p:spPr bwMode="auto">
          <a:xfrm>
            <a:off x="2602336" y="1400949"/>
            <a:ext cx="564727" cy="155843"/>
          </a:xfrm>
          <a:prstGeom prst="rightArrow">
            <a:avLst/>
          </a:prstGeom>
          <a:noFill/>
          <a:ln w="22225">
            <a:solidFill>
              <a:srgbClr val="00B050"/>
            </a:solidFill>
            <a:miter lim="800000"/>
            <a:headEnd type="arrow"/>
            <a:tailEnd type="none"/>
          </a:ln>
          <a:effectLst/>
          <a:extLst/>
        </p:spPr>
        <p:txBody>
          <a:bodyPr rtlCol="0" anchor="ctr"/>
          <a:lstStyle/>
          <a:p>
            <a:pPr algn="ctr"/>
            <a:endParaRPr lang="en-GB"/>
          </a:p>
        </p:txBody>
      </p:sp>
    </p:spTree>
    <p:extLst>
      <p:ext uri="{BB962C8B-B14F-4D97-AF65-F5344CB8AC3E}">
        <p14:creationId xmlns:p14="http://schemas.microsoft.com/office/powerpoint/2010/main" val="6897881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03"/>
                                        </p:tgtEl>
                                        <p:attrNameLst>
                                          <p:attrName>style.visibility</p:attrName>
                                        </p:attrNameLst>
                                      </p:cBhvr>
                                      <p:to>
                                        <p:strVal val="visible"/>
                                      </p:to>
                                    </p:set>
                                    <p:animEffect transition="in" filter="blinds(horizontal)">
                                      <p:cBhvr>
                                        <p:cTn id="7" dur="500"/>
                                        <p:tgtEl>
                                          <p:spTgt spid="2048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6" name="Group 6"/>
          <p:cNvGrpSpPr>
            <a:grpSpLocks/>
          </p:cNvGrpSpPr>
          <p:nvPr/>
        </p:nvGrpSpPr>
        <p:grpSpPr bwMode="auto">
          <a:xfrm>
            <a:off x="3121034" y="1191542"/>
            <a:ext cx="5843588" cy="519113"/>
            <a:chOff x="1966" y="1200"/>
            <a:chExt cx="3681" cy="327"/>
          </a:xfrm>
        </p:grpSpPr>
        <p:sp>
          <p:nvSpPr>
            <p:cNvPr id="26634" name="Text Box 7"/>
            <p:cNvSpPr txBox="1">
              <a:spLocks noChangeArrowheads="1"/>
            </p:cNvSpPr>
            <p:nvPr/>
          </p:nvSpPr>
          <p:spPr bwMode="auto">
            <a:xfrm>
              <a:off x="1966" y="1200"/>
              <a:ext cx="368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对给定场源电荷求其</a:t>
              </a:r>
              <a:r>
                <a:rPr kumimoji="1" lang="zh-CN" altLang="en-US" b="0" dirty="0" smtClean="0">
                  <a:latin typeface="宋体" pitchFamily="2" charset="-122"/>
                </a:rPr>
                <a:t>   </a:t>
              </a:r>
              <a:r>
                <a:rPr kumimoji="1" lang="zh-CN" altLang="en-US" dirty="0" smtClean="0">
                  <a:latin typeface="宋体" pitchFamily="2" charset="-122"/>
                </a:rPr>
                <a:t>分布函数</a:t>
              </a:r>
              <a:r>
                <a:rPr kumimoji="1" lang="zh-CN" altLang="en-US" dirty="0" smtClean="0">
                  <a:solidFill>
                    <a:srgbClr val="FFFFCC"/>
                  </a:solidFill>
                  <a:latin typeface="宋体" pitchFamily="2" charset="-122"/>
                </a:rPr>
                <a:t> .</a:t>
              </a:r>
            </a:p>
          </p:txBody>
        </p:sp>
        <p:graphicFrame>
          <p:nvGraphicFramePr>
            <p:cNvPr id="26635" name="Object 8"/>
            <p:cNvGraphicFramePr>
              <a:graphicFrameLocks noChangeAspect="1"/>
            </p:cNvGraphicFramePr>
            <p:nvPr/>
          </p:nvGraphicFramePr>
          <p:xfrm>
            <a:off x="4128" y="1200"/>
            <a:ext cx="208" cy="271"/>
          </p:xfrm>
          <a:graphic>
            <a:graphicData uri="http://schemas.openxmlformats.org/presentationml/2006/ole">
              <mc:AlternateContent xmlns:mc="http://schemas.openxmlformats.org/markup-compatibility/2006">
                <mc:Choice xmlns:v="urn:schemas-microsoft-com:vml" Requires="v">
                  <p:oleObj spid="_x0000_s41997" name="公式" r:id="rId4" imgW="330057" imgH="431613" progId="Equation.3">
                    <p:embed/>
                  </p:oleObj>
                </mc:Choice>
                <mc:Fallback>
                  <p:oleObj name="公式" r:id="rId4" imgW="330057"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1200"/>
                          <a:ext cx="208" cy="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6631" name="Text Box 10"/>
          <p:cNvSpPr txBox="1">
            <a:spLocks noChangeArrowheads="1"/>
          </p:cNvSpPr>
          <p:nvPr/>
        </p:nvSpPr>
        <p:spPr bwMode="auto">
          <a:xfrm>
            <a:off x="2268538" y="2029742"/>
            <a:ext cx="584358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dirty="0" smtClean="0">
                <a:latin typeface="宋体" pitchFamily="2" charset="-122"/>
              </a:rPr>
              <a:t>用</a:t>
            </a:r>
            <a:r>
              <a:rPr kumimoji="1" lang="zh-CN" altLang="en-US" dirty="0" smtClean="0">
                <a:solidFill>
                  <a:srgbClr val="0000FF"/>
                </a:solidFill>
                <a:latin typeface="宋体" pitchFamily="2" charset="-122"/>
              </a:rPr>
              <a:t>点电荷电场公式</a:t>
            </a:r>
            <a:r>
              <a:rPr kumimoji="1" lang="zh-CN" altLang="en-US" dirty="0" smtClean="0">
                <a:latin typeface="宋体" pitchFamily="2" charset="-122"/>
              </a:rPr>
              <a:t>和</a:t>
            </a:r>
            <a:r>
              <a:rPr kumimoji="1" lang="zh-CN" altLang="en-US" dirty="0" smtClean="0">
                <a:solidFill>
                  <a:srgbClr val="0000FF"/>
                </a:solidFill>
                <a:latin typeface="宋体" pitchFamily="2" charset="-122"/>
              </a:rPr>
              <a:t>场强叠加原理</a:t>
            </a:r>
          </a:p>
        </p:txBody>
      </p:sp>
      <p:sp>
        <p:nvSpPr>
          <p:cNvPr id="14" name="TextBox 13"/>
          <p:cNvSpPr txBox="1"/>
          <p:nvPr/>
        </p:nvSpPr>
        <p:spPr>
          <a:xfrm>
            <a:off x="508573" y="392632"/>
            <a:ext cx="1627187" cy="523875"/>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a:defRPr/>
            </a:pPr>
            <a:r>
              <a:rPr lang="zh-CN" altLang="en-US" sz="2800" b="1" dirty="0">
                <a:solidFill>
                  <a:srgbClr val="1C1C1C"/>
                </a:solidFill>
                <a:latin typeface="Times New Roman" pitchFamily="18" charset="0"/>
              </a:rPr>
              <a:t>内容回顾</a:t>
            </a:r>
          </a:p>
        </p:txBody>
      </p:sp>
      <p:sp>
        <p:nvSpPr>
          <p:cNvPr id="3" name="Rectangle 2"/>
          <p:cNvSpPr/>
          <p:nvPr/>
        </p:nvSpPr>
        <p:spPr>
          <a:xfrm>
            <a:off x="470845" y="1191542"/>
            <a:ext cx="2348720" cy="52322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p>
            <a:r>
              <a:rPr lang="zh-CN" altLang="en-US" sz="2800" b="1" dirty="0">
                <a:solidFill>
                  <a:srgbClr val="FFFFFF"/>
                </a:solidFill>
                <a:latin typeface="Times New Roman" pitchFamily="18" charset="0"/>
              </a:rPr>
              <a:t>定量研究电</a:t>
            </a:r>
            <a:r>
              <a:rPr lang="zh-CN" altLang="en-US" sz="2800" b="1" dirty="0" smtClean="0">
                <a:solidFill>
                  <a:srgbClr val="FFFFFF"/>
                </a:solidFill>
                <a:latin typeface="Times New Roman" pitchFamily="18" charset="0"/>
              </a:rPr>
              <a:t>场</a:t>
            </a:r>
            <a:endParaRPr lang="zh-CN" altLang="en-US" sz="2800" b="1" dirty="0">
              <a:solidFill>
                <a:srgbClr val="FFFFFF"/>
              </a:solidFill>
              <a:latin typeface="Times New Roman" pitchFamily="18" charset="0"/>
            </a:endParaRPr>
          </a:p>
        </p:txBody>
      </p:sp>
      <p:sp>
        <p:nvSpPr>
          <p:cNvPr id="4" name="Rectangle 3"/>
          <p:cNvSpPr/>
          <p:nvPr/>
        </p:nvSpPr>
        <p:spPr>
          <a:xfrm>
            <a:off x="457200" y="2029742"/>
            <a:ext cx="1627369" cy="52322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p>
            <a:r>
              <a:rPr lang="zh-CN" altLang="en-US" sz="2800" b="1" dirty="0">
                <a:solidFill>
                  <a:srgbClr val="FFFFFF"/>
                </a:solidFill>
                <a:latin typeface="Times New Roman" pitchFamily="18" charset="0"/>
              </a:rPr>
              <a:t>基本方法</a:t>
            </a:r>
          </a:p>
        </p:txBody>
      </p:sp>
      <mc:AlternateContent xmlns:mc="http://schemas.openxmlformats.org/markup-compatibility/2006" xmlns:a14="http://schemas.microsoft.com/office/drawing/2010/main">
        <mc:Choice Requires="a14">
          <p:sp>
            <p:nvSpPr>
              <p:cNvPr id="5" name="TextBox 4"/>
              <p:cNvSpPr txBox="1"/>
              <p:nvPr/>
            </p:nvSpPr>
            <p:spPr>
              <a:xfrm>
                <a:off x="816247" y="4402357"/>
                <a:ext cx="713657" cy="738664"/>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800" b="1" i="1" smtClean="0">
                          <a:latin typeface="Cambria Math"/>
                        </a:rPr>
                        <m:t>𝒅𝒒</m:t>
                      </m:r>
                    </m:oMath>
                  </m:oMathPara>
                </a14:m>
                <a:endParaRPr lang="en-GB" sz="2800" b="1"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816247" y="4402357"/>
                <a:ext cx="713657" cy="73866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01035" y="3887125"/>
                <a:ext cx="95250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𝝆</m:t>
                      </m:r>
                      <m:r>
                        <a:rPr lang="en-US" sz="2800" b="1" i="1">
                          <a:latin typeface="Cambria Math"/>
                        </a:rPr>
                        <m:t>𝒅𝑽</m:t>
                      </m:r>
                    </m:oMath>
                  </m:oMathPara>
                </a14:m>
                <a:endParaRPr lang="en-GB" sz="2800" dirty="0"/>
              </a:p>
            </p:txBody>
          </p:sp>
        </mc:Choice>
        <mc:Fallback xmlns="">
          <p:sp>
            <p:nvSpPr>
              <p:cNvPr id="6" name="Rectangle 5"/>
              <p:cNvSpPr>
                <a:spLocks noRot="1" noChangeAspect="1" noMove="1" noResize="1" noEditPoints="1" noAdjustHandles="1" noChangeArrowheads="1" noChangeShapeType="1" noTextEdit="1"/>
              </p:cNvSpPr>
              <p:nvPr/>
            </p:nvSpPr>
            <p:spPr>
              <a:xfrm>
                <a:off x="2101035" y="3887125"/>
                <a:ext cx="952505" cy="52322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86879" y="4410345"/>
                <a:ext cx="9268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𝝈</m:t>
                      </m:r>
                      <m:r>
                        <a:rPr lang="en-US" sz="2800" b="1" i="1">
                          <a:latin typeface="Cambria Math"/>
                        </a:rPr>
                        <m:t>𝒅𝑺</m:t>
                      </m:r>
                    </m:oMath>
                  </m:oMathPara>
                </a14:m>
                <a:endParaRPr lang="en-GB" sz="2800" dirty="0"/>
              </a:p>
            </p:txBody>
          </p:sp>
        </mc:Choice>
        <mc:Fallback xmlns="">
          <p:sp>
            <p:nvSpPr>
              <p:cNvPr id="7" name="Rectangle 6"/>
              <p:cNvSpPr>
                <a:spLocks noRot="1" noChangeAspect="1" noMove="1" noResize="1" noEditPoints="1" noAdjustHandles="1" noChangeArrowheads="1" noChangeShapeType="1" noTextEdit="1"/>
              </p:cNvSpPr>
              <p:nvPr/>
            </p:nvSpPr>
            <p:spPr>
              <a:xfrm>
                <a:off x="2086879" y="4410345"/>
                <a:ext cx="926857" cy="523220"/>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78457" y="4941035"/>
                <a:ext cx="9060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a:rPr>
                        <m:t>𝝀</m:t>
                      </m:r>
                      <m:r>
                        <a:rPr lang="en-US" sz="2800" b="1" i="1">
                          <a:latin typeface="Cambria Math"/>
                        </a:rPr>
                        <m:t>𝒅𝒙</m:t>
                      </m:r>
                    </m:oMath>
                  </m:oMathPara>
                </a14:m>
                <a:endParaRPr lang="en-GB" sz="2800" dirty="0"/>
              </a:p>
            </p:txBody>
          </p:sp>
        </mc:Choice>
        <mc:Fallback xmlns="">
          <p:sp>
            <p:nvSpPr>
              <p:cNvPr id="8" name="Rectangle 7"/>
              <p:cNvSpPr>
                <a:spLocks noRot="1" noChangeAspect="1" noMove="1" noResize="1" noEditPoints="1" noAdjustHandles="1" noChangeArrowheads="1" noChangeShapeType="1" noTextEdit="1"/>
              </p:cNvSpPr>
              <p:nvPr/>
            </p:nvSpPr>
            <p:spPr>
              <a:xfrm>
                <a:off x="2078457" y="4941035"/>
                <a:ext cx="906017" cy="523220"/>
              </a:xfrm>
              <a:prstGeom prst="rect">
                <a:avLst/>
              </a:prstGeom>
              <a:blipFill rotWithShape="1">
                <a:blip r:embed="rId9"/>
                <a:stretch>
                  <a:fillRect/>
                </a:stretch>
              </a:blipFill>
            </p:spPr>
            <p:txBody>
              <a:bodyPr/>
              <a:lstStyle/>
              <a:p>
                <a:r>
                  <a:rPr lang="en-GB">
                    <a:noFill/>
                  </a:rPr>
                  <a:t> </a:t>
                </a:r>
              </a:p>
            </p:txBody>
          </p:sp>
        </mc:Fallback>
      </mc:AlternateContent>
      <p:sp>
        <p:nvSpPr>
          <p:cNvPr id="9" name="TextBox 8"/>
          <p:cNvSpPr txBox="1"/>
          <p:nvPr/>
        </p:nvSpPr>
        <p:spPr>
          <a:xfrm>
            <a:off x="2331066" y="5073287"/>
            <a:ext cx="348172" cy="671851"/>
          </a:xfrm>
          <a:prstGeom prst="rect">
            <a:avLst/>
          </a:prstGeom>
          <a:noFill/>
        </p:spPr>
        <p:txBody>
          <a:bodyPr wrap="none" rtlCol="0">
            <a:spAutoFit/>
          </a:bodyPr>
          <a:lstStyle/>
          <a:p>
            <a:pPr>
              <a:lnSpc>
                <a:spcPct val="150000"/>
              </a:lnSpc>
            </a:pPr>
            <a:r>
              <a:rPr lang="en-US" sz="2800" b="1" dirty="0" smtClean="0"/>
              <a:t>  </a:t>
            </a:r>
            <a:endParaRPr lang="en-GB" sz="2800" b="1" dirty="0" smtClean="0"/>
          </a:p>
        </p:txBody>
      </p:sp>
      <mc:AlternateContent xmlns:mc="http://schemas.openxmlformats.org/markup-compatibility/2006" xmlns:a14="http://schemas.microsoft.com/office/drawing/2010/main">
        <mc:Choice Requires="a14">
          <p:sp>
            <p:nvSpPr>
              <p:cNvPr id="10" name="Rectangle 9"/>
              <p:cNvSpPr/>
              <p:nvPr/>
            </p:nvSpPr>
            <p:spPr>
              <a:xfrm>
                <a:off x="2070190" y="5141021"/>
                <a:ext cx="864852" cy="738664"/>
              </a:xfrm>
              <a:prstGeom prst="rect">
                <a:avLst/>
              </a:prstGeom>
            </p:spPr>
            <p:txBody>
              <a:bodyPr wrap="none">
                <a:spAutoFit/>
              </a:bodyPr>
              <a:lstStyle/>
              <a:p>
                <a:pPr>
                  <a:lnSpc>
                    <a:spcPct val="150000"/>
                  </a:lnSpc>
                </a:pPr>
                <a14:m>
                  <m:oMathPara xmlns:m="http://schemas.openxmlformats.org/officeDocument/2006/math">
                    <m:oMathParaPr>
                      <m:jc m:val="centerGroup"/>
                    </m:oMathParaPr>
                    <m:oMath xmlns:m="http://schemas.openxmlformats.org/officeDocument/2006/math">
                      <m:r>
                        <a:rPr lang="en-US" sz="2800" b="1" i="1" smtClean="0">
                          <a:latin typeface="Cambria Math"/>
                        </a:rPr>
                        <m:t>……</m:t>
                      </m:r>
                    </m:oMath>
                  </m:oMathPara>
                </a14:m>
                <a:endParaRPr lang="en-GB" sz="2800" b="1" dirty="0"/>
              </a:p>
            </p:txBody>
          </p:sp>
        </mc:Choice>
        <mc:Fallback xmlns="">
          <p:sp>
            <p:nvSpPr>
              <p:cNvPr id="10" name="Rectangle 9"/>
              <p:cNvSpPr>
                <a:spLocks noRot="1" noChangeAspect="1" noMove="1" noResize="1" noEditPoints="1" noAdjustHandles="1" noChangeArrowheads="1" noChangeShapeType="1" noTextEdit="1"/>
              </p:cNvSpPr>
              <p:nvPr/>
            </p:nvSpPr>
            <p:spPr>
              <a:xfrm>
                <a:off x="2070190" y="5141021"/>
                <a:ext cx="864852" cy="738664"/>
              </a:xfrm>
              <a:prstGeom prst="rect">
                <a:avLst/>
              </a:prstGeom>
              <a:blipFill rotWithShape="1">
                <a:blip r:embed="rId10"/>
                <a:stretch>
                  <a:fillRect/>
                </a:stretch>
              </a:blipFill>
            </p:spPr>
            <p:txBody>
              <a:bodyPr/>
              <a:lstStyle/>
              <a:p>
                <a:r>
                  <a:rPr lang="en-GB">
                    <a:noFill/>
                  </a:rPr>
                  <a:t> </a:t>
                </a:r>
              </a:p>
            </p:txBody>
          </p:sp>
        </mc:Fallback>
      </mc:AlternateContent>
      <p:sp>
        <p:nvSpPr>
          <p:cNvPr id="11" name="Right Arrow 10"/>
          <p:cNvSpPr/>
          <p:nvPr/>
        </p:nvSpPr>
        <p:spPr bwMode="auto">
          <a:xfrm>
            <a:off x="1529904" y="4771689"/>
            <a:ext cx="438471" cy="161876"/>
          </a:xfrm>
          <a:prstGeom prst="rightArrow">
            <a:avLst/>
          </a:prstGeom>
          <a:noFill/>
          <a:ln w="22225">
            <a:solidFill>
              <a:srgbClr val="00B050"/>
            </a:solidFill>
            <a:miter lim="800000"/>
            <a:headEnd type="arrow"/>
            <a:tailEnd type="none"/>
          </a:ln>
          <a:effectLst/>
          <a:extLst/>
        </p:spPr>
        <p:txBody>
          <a:bodyPr rtlCol="0" anchor="ctr"/>
          <a:lstStyle/>
          <a:p>
            <a:pPr algn="ctr"/>
            <a:endParaRPr lang="en-GB"/>
          </a:p>
        </p:txBody>
      </p:sp>
      <p:sp>
        <p:nvSpPr>
          <p:cNvPr id="12" name="Rectangle 11"/>
          <p:cNvSpPr/>
          <p:nvPr/>
        </p:nvSpPr>
        <p:spPr bwMode="auto">
          <a:xfrm>
            <a:off x="744239" y="3717032"/>
            <a:ext cx="2309301" cy="2162653"/>
          </a:xfrm>
          <a:prstGeom prst="rect">
            <a:avLst/>
          </a:prstGeom>
          <a:noFill/>
          <a:ln w="22225">
            <a:solidFill>
              <a:srgbClr val="00B050"/>
            </a:solidFill>
            <a:miter lim="800000"/>
            <a:headEnd type="arrow"/>
            <a:tailEnd type="none"/>
          </a:ln>
          <a:effectLst/>
          <a:extLst/>
        </p:spPr>
        <p:txBody>
          <a:bodyPr rtlCol="0" anchor="ctr"/>
          <a:lstStyle/>
          <a:p>
            <a:pPr algn="ctr"/>
            <a:endParaRPr lang="en-GB"/>
          </a:p>
        </p:txBody>
      </p:sp>
      <p:sp>
        <p:nvSpPr>
          <p:cNvPr id="13" name="Right Arrow 12"/>
          <p:cNvSpPr/>
          <p:nvPr/>
        </p:nvSpPr>
        <p:spPr bwMode="auto">
          <a:xfrm>
            <a:off x="3410613" y="4762291"/>
            <a:ext cx="504056" cy="180672"/>
          </a:xfrm>
          <a:prstGeom prst="rightArrow">
            <a:avLst/>
          </a:prstGeom>
          <a:noFill/>
          <a:ln w="22225">
            <a:solidFill>
              <a:srgbClr val="00B050"/>
            </a:solidFill>
            <a:miter lim="800000"/>
            <a:headEnd type="arrow"/>
            <a:tailEnd type="none"/>
          </a:ln>
          <a:effectLst/>
          <a:extLst/>
        </p:spPr>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4072182" y="4444085"/>
                <a:ext cx="732893" cy="817083"/>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800" b="1" i="1" smtClean="0">
                          <a:latin typeface="Cambria Math"/>
                        </a:rPr>
                        <m:t>𝒅</m:t>
                      </m:r>
                      <m:acc>
                        <m:accPr>
                          <m:chr m:val="⃑"/>
                          <m:ctrlPr>
                            <a:rPr lang="en-US" sz="2800" b="1" i="1" smtClean="0">
                              <a:latin typeface="Cambria Math"/>
                            </a:rPr>
                          </m:ctrlPr>
                        </m:accPr>
                        <m:e>
                          <m:r>
                            <a:rPr lang="en-US" sz="2800" b="1" i="1" smtClean="0">
                              <a:latin typeface="Cambria Math"/>
                            </a:rPr>
                            <m:t>𝑬</m:t>
                          </m:r>
                        </m:e>
                      </m:acc>
                    </m:oMath>
                  </m:oMathPara>
                </a14:m>
                <a:endParaRPr lang="en-GB" sz="2800" b="1"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4072182" y="4444085"/>
                <a:ext cx="732893" cy="817083"/>
              </a:xfrm>
              <a:prstGeom prst="rect">
                <a:avLst/>
              </a:prstGeom>
              <a:blipFill rotWithShape="1">
                <a:blip r:embed="rId11"/>
                <a:stretch>
                  <a:fillRect/>
                </a:stretch>
              </a:blipFill>
            </p:spPr>
            <p:txBody>
              <a:bodyPr/>
              <a:lstStyle/>
              <a:p>
                <a:r>
                  <a:rPr lang="en-GB">
                    <a:noFill/>
                  </a:rPr>
                  <a:t> </a:t>
                </a:r>
              </a:p>
            </p:txBody>
          </p:sp>
        </mc:Fallback>
      </mc:AlternateContent>
      <p:sp>
        <p:nvSpPr>
          <p:cNvPr id="27" name="Right Arrow 26"/>
          <p:cNvSpPr/>
          <p:nvPr/>
        </p:nvSpPr>
        <p:spPr bwMode="auto">
          <a:xfrm>
            <a:off x="5021481" y="4762291"/>
            <a:ext cx="504056" cy="180672"/>
          </a:xfrm>
          <a:prstGeom prst="rightArrow">
            <a:avLst/>
          </a:prstGeom>
          <a:noFill/>
          <a:ln w="22225">
            <a:solidFill>
              <a:srgbClr val="00B050"/>
            </a:solidFill>
            <a:miter lim="800000"/>
            <a:headEnd type="arrow"/>
            <a:tailEnd type="none"/>
          </a:ln>
          <a:effectLst/>
          <a:extLst/>
        </p:spPr>
        <p:txBody>
          <a:bodyPr rtlCol="0" anchor="ctr"/>
          <a:lstStyle/>
          <a:p>
            <a:pPr algn="ctr"/>
            <a:endParaRPr lang="en-GB"/>
          </a:p>
        </p:txBody>
      </p:sp>
      <mc:AlternateContent xmlns:mc="http://schemas.openxmlformats.org/markup-compatibility/2006" xmlns:a14="http://schemas.microsoft.com/office/drawing/2010/main">
        <mc:Choice Requires="a14">
          <p:sp>
            <p:nvSpPr>
              <p:cNvPr id="28" name="TextBox 27"/>
              <p:cNvSpPr txBox="1"/>
              <p:nvPr/>
            </p:nvSpPr>
            <p:spPr>
              <a:xfrm>
                <a:off x="5683049" y="4425585"/>
                <a:ext cx="1670457" cy="79791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800" b="1" i="1" smtClean="0">
                          <a:latin typeface="Cambria Math"/>
                        </a:rPr>
                        <m:t>𝒅</m:t>
                      </m:r>
                      <m:sSub>
                        <m:sSubPr>
                          <m:ctrlPr>
                            <a:rPr lang="en-US" sz="2800" b="1" i="1" smtClean="0">
                              <a:latin typeface="Cambria Math"/>
                            </a:rPr>
                          </m:ctrlPr>
                        </m:sSubPr>
                        <m:e>
                          <m:r>
                            <a:rPr lang="en-US" sz="2800" b="1" i="1" smtClean="0">
                              <a:latin typeface="Cambria Math"/>
                            </a:rPr>
                            <m:t>𝑬</m:t>
                          </m:r>
                        </m:e>
                        <m:sub>
                          <m:r>
                            <a:rPr lang="en-US" sz="2800" b="1" i="1" smtClean="0">
                              <a:latin typeface="Cambria Math"/>
                            </a:rPr>
                            <m:t>𝒙</m:t>
                          </m:r>
                        </m:sub>
                      </m:sSub>
                      <m:r>
                        <a:rPr lang="en-US" sz="2800" b="1" i="1" smtClean="0">
                          <a:latin typeface="Cambria Math"/>
                        </a:rPr>
                        <m:t>, </m:t>
                      </m:r>
                      <m:r>
                        <a:rPr lang="en-US" sz="2800" b="1" i="1" smtClean="0">
                          <a:latin typeface="Cambria Math"/>
                        </a:rPr>
                        <m:t>𝒅</m:t>
                      </m:r>
                      <m:sSub>
                        <m:sSubPr>
                          <m:ctrlPr>
                            <a:rPr lang="en-US" sz="2800" b="1" i="1" smtClean="0">
                              <a:latin typeface="Cambria Math"/>
                            </a:rPr>
                          </m:ctrlPr>
                        </m:sSubPr>
                        <m:e>
                          <m:r>
                            <a:rPr lang="en-US" sz="2800" b="1" i="1" smtClean="0">
                              <a:latin typeface="Cambria Math"/>
                            </a:rPr>
                            <m:t>𝑬</m:t>
                          </m:r>
                        </m:e>
                        <m:sub>
                          <m:r>
                            <a:rPr lang="en-US" sz="2800" b="1" i="1" smtClean="0">
                              <a:latin typeface="Cambria Math"/>
                            </a:rPr>
                            <m:t>𝒚</m:t>
                          </m:r>
                        </m:sub>
                      </m:sSub>
                    </m:oMath>
                  </m:oMathPara>
                </a14:m>
                <a:endParaRPr lang="en-GB" sz="2800" b="1"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5683049" y="4425585"/>
                <a:ext cx="1670457" cy="797911"/>
              </a:xfrm>
              <a:prstGeom prst="rect">
                <a:avLst/>
              </a:prstGeom>
              <a:blipFill rotWithShape="1">
                <a:blip r:embed="rId12"/>
                <a:stretch>
                  <a:fillRect/>
                </a:stretch>
              </a:blipFill>
            </p:spPr>
            <p:txBody>
              <a:bodyPr/>
              <a:lstStyle/>
              <a:p>
                <a:r>
                  <a:rPr lang="en-GB">
                    <a:noFill/>
                  </a:rPr>
                  <a:t> </a:t>
                </a:r>
              </a:p>
            </p:txBody>
          </p:sp>
        </mc:Fallback>
      </mc:AlternateContent>
      <p:sp>
        <p:nvSpPr>
          <p:cNvPr id="16" name="Right Brace 15"/>
          <p:cNvSpPr/>
          <p:nvPr/>
        </p:nvSpPr>
        <p:spPr>
          <a:xfrm>
            <a:off x="7296967" y="3717032"/>
            <a:ext cx="504056" cy="2028106"/>
          </a:xfrm>
          <a:prstGeom prst="rightBrac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7873031" y="4365104"/>
            <a:ext cx="803425" cy="583108"/>
          </a:xfrm>
          <a:prstGeom prst="rect">
            <a:avLst/>
          </a:prstGeom>
          <a:noFill/>
        </p:spPr>
        <p:txBody>
          <a:bodyPr wrap="none" rtlCol="0">
            <a:spAutoFit/>
          </a:bodyPr>
          <a:lstStyle/>
          <a:p>
            <a:pPr>
              <a:lnSpc>
                <a:spcPct val="150000"/>
              </a:lnSpc>
            </a:pPr>
            <a:r>
              <a:rPr lang="zh-CN" altLang="en-US" sz="2400" b="1" dirty="0" smtClean="0"/>
              <a:t>积分</a:t>
            </a:r>
            <a:endParaRPr lang="en-GB" sz="2400" b="1" dirty="0" smtClean="0"/>
          </a:p>
        </p:txBody>
      </p:sp>
      <p:grpSp>
        <p:nvGrpSpPr>
          <p:cNvPr id="17" name="Group 16"/>
          <p:cNvGrpSpPr/>
          <p:nvPr/>
        </p:nvGrpSpPr>
        <p:grpSpPr>
          <a:xfrm>
            <a:off x="2648644" y="2028280"/>
            <a:ext cx="5000948" cy="1660263"/>
            <a:chOff x="2648644" y="2028280"/>
            <a:chExt cx="5000948" cy="1660263"/>
          </a:xfrm>
        </p:grpSpPr>
        <mc:AlternateContent xmlns:mc="http://schemas.openxmlformats.org/markup-compatibility/2006" xmlns:a14="http://schemas.microsoft.com/office/drawing/2010/main">
          <mc:Choice Requires="a14">
            <p:sp>
              <p:nvSpPr>
                <p:cNvPr id="25" name="TextBox 24"/>
                <p:cNvSpPr txBox="1"/>
                <p:nvPr/>
              </p:nvSpPr>
              <p:spPr>
                <a:xfrm>
                  <a:off x="2648644" y="2420888"/>
                  <a:ext cx="2585323" cy="1115113"/>
                </a:xfrm>
                <a:prstGeom prst="rect">
                  <a:avLst/>
                </a:prstGeom>
                <a:noFill/>
              </p:spPr>
              <p:txBody>
                <a:bodyPr wrap="none" rtlCol="0">
                  <a:spAutoFit/>
                </a:bodyPr>
                <a:lstStyle/>
                <a:p>
                  <a:pPr>
                    <a:lnSpc>
                      <a:spcPct val="150000"/>
                    </a:lnSpc>
                  </a:pPr>
                  <a14:m>
                    <m:oMath xmlns:m="http://schemas.openxmlformats.org/officeDocument/2006/math">
                      <m:r>
                        <a:rPr lang="en-US" sz="2800" b="1" i="1" smtClean="0">
                          <a:latin typeface="Cambria Math"/>
                        </a:rPr>
                        <m:t>𝒅</m:t>
                      </m:r>
                      <m:acc>
                        <m:accPr>
                          <m:chr m:val="⃑"/>
                          <m:ctrlPr>
                            <a:rPr lang="en-US" sz="2800" b="1" i="1" smtClean="0">
                              <a:latin typeface="Cambria Math"/>
                            </a:rPr>
                          </m:ctrlPr>
                        </m:accPr>
                        <m:e>
                          <m:r>
                            <a:rPr lang="en-US" sz="2800" b="1" i="1" smtClean="0">
                              <a:latin typeface="Cambria Math"/>
                            </a:rPr>
                            <m:t>𝑬</m:t>
                          </m:r>
                        </m:e>
                      </m:acc>
                      <m:r>
                        <a:rPr lang="en-US" altLang="zh-CN" sz="2800" b="1" i="1" smtClean="0">
                          <a:latin typeface="Cambria Math"/>
                        </a:rPr>
                        <m:t>=</m:t>
                      </m:r>
                      <m:f>
                        <m:fPr>
                          <m:ctrlPr>
                            <a:rPr lang="en-US" altLang="zh-CN" sz="2800" b="1" i="1" smtClean="0">
                              <a:latin typeface="Cambria Math"/>
                            </a:rPr>
                          </m:ctrlPr>
                        </m:fPr>
                        <m:num>
                          <m:r>
                            <a:rPr lang="en-US" altLang="zh-CN" sz="2800" b="1" i="1" smtClean="0">
                              <a:latin typeface="Cambria Math"/>
                            </a:rPr>
                            <m:t>𝒅𝒒</m:t>
                          </m:r>
                        </m:num>
                        <m:den>
                          <m:r>
                            <a:rPr lang="en-US" altLang="zh-CN" sz="2800" b="1" i="1" smtClean="0">
                              <a:latin typeface="Cambria Math"/>
                            </a:rPr>
                            <m:t>𝟒</m:t>
                          </m:r>
                          <m:r>
                            <a:rPr lang="en-US" altLang="zh-CN" sz="2800" b="1" i="1" smtClean="0">
                              <a:latin typeface="Cambria Math"/>
                            </a:rPr>
                            <m:t>𝝅</m:t>
                          </m:r>
                          <m:sSub>
                            <m:sSubPr>
                              <m:ctrlPr>
                                <a:rPr lang="en-US" altLang="zh-CN" sz="2800" b="1" i="1" smtClean="0">
                                  <a:latin typeface="Cambria Math"/>
                                </a:rPr>
                              </m:ctrlPr>
                            </m:sSubPr>
                            <m:e>
                              <m:r>
                                <a:rPr lang="en-US" altLang="zh-CN" sz="2800" b="1" i="1" smtClean="0">
                                  <a:latin typeface="Cambria Math"/>
                                </a:rPr>
                                <m:t>𝜺</m:t>
                              </m:r>
                            </m:e>
                            <m:sub>
                              <m:r>
                                <a:rPr lang="en-US" altLang="zh-CN" sz="2800" b="1" i="1" smtClean="0">
                                  <a:latin typeface="Cambria Math"/>
                                </a:rPr>
                                <m:t>𝟎</m:t>
                              </m:r>
                            </m:sub>
                          </m:sSub>
                          <m:sSup>
                            <m:sSupPr>
                              <m:ctrlPr>
                                <a:rPr lang="en-US" altLang="zh-CN" sz="2800" b="1" i="1" smtClean="0">
                                  <a:latin typeface="Cambria Math"/>
                                </a:rPr>
                              </m:ctrlPr>
                            </m:sSupPr>
                            <m:e>
                              <m:r>
                                <a:rPr lang="en-US" altLang="zh-CN" sz="2800" b="1" i="1" smtClean="0">
                                  <a:latin typeface="Cambria Math"/>
                                </a:rPr>
                                <m:t>𝒓</m:t>
                              </m:r>
                            </m:e>
                            <m:sup>
                              <m:r>
                                <a:rPr lang="en-US" altLang="zh-CN" sz="2800" b="1" i="1" smtClean="0">
                                  <a:latin typeface="Cambria Math"/>
                                </a:rPr>
                                <m:t>𝟐</m:t>
                              </m:r>
                            </m:sup>
                          </m:sSup>
                        </m:den>
                      </m:f>
                      <m:acc>
                        <m:accPr>
                          <m:chr m:val="⃑"/>
                          <m:ctrlPr>
                            <a:rPr lang="en-US" altLang="zh-CN" sz="2800" b="1" i="1" smtClean="0">
                              <a:latin typeface="Cambria Math"/>
                            </a:rPr>
                          </m:ctrlPr>
                        </m:accPr>
                        <m:e>
                          <m:sSub>
                            <m:sSubPr>
                              <m:ctrlPr>
                                <a:rPr lang="en-US" altLang="zh-CN" sz="2800" b="1" i="1" smtClean="0">
                                  <a:latin typeface="Cambria Math"/>
                                </a:rPr>
                              </m:ctrlPr>
                            </m:sSubPr>
                            <m:e>
                              <m:r>
                                <a:rPr lang="en-US" altLang="zh-CN" sz="2800" b="1" i="1" smtClean="0">
                                  <a:latin typeface="Cambria Math"/>
                                </a:rPr>
                                <m:t>𝒆</m:t>
                              </m:r>
                            </m:e>
                            <m:sub>
                              <m:r>
                                <a:rPr lang="en-US" altLang="zh-CN" sz="2800" b="1" i="1" smtClean="0">
                                  <a:latin typeface="Cambria Math"/>
                                </a:rPr>
                                <m:t>𝒓</m:t>
                              </m:r>
                            </m:sub>
                          </m:sSub>
                        </m:e>
                      </m:acc>
                    </m:oMath>
                  </a14:m>
                  <a:r>
                    <a:rPr lang="en-GB" sz="2800" b="1" dirty="0" smtClean="0"/>
                    <a:t> </a:t>
                  </a:r>
                </a:p>
              </p:txBody>
            </p:sp>
          </mc:Choice>
          <mc:Fallback xmlns="">
            <p:sp>
              <p:nvSpPr>
                <p:cNvPr id="25" name="TextBox 24"/>
                <p:cNvSpPr txBox="1">
                  <a:spLocks noRot="1" noChangeAspect="1" noMove="1" noResize="1" noEditPoints="1" noAdjustHandles="1" noChangeArrowheads="1" noChangeShapeType="1" noTextEdit="1"/>
                </p:cNvSpPr>
                <p:nvPr/>
              </p:nvSpPr>
              <p:spPr>
                <a:xfrm>
                  <a:off x="2648644" y="2420888"/>
                  <a:ext cx="2585323" cy="1115113"/>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796136" y="2028280"/>
                  <a:ext cx="1853456" cy="1660263"/>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sz="2800" b="1" i="1" smtClean="0">
                                <a:latin typeface="Cambria Math"/>
                              </a:rPr>
                            </m:ctrlPr>
                          </m:accPr>
                          <m:e>
                            <m:r>
                              <a:rPr lang="en-US" sz="2800" b="1" i="1">
                                <a:latin typeface="Cambria Math"/>
                              </a:rPr>
                              <m:t>𝑬</m:t>
                            </m:r>
                          </m:e>
                        </m:acc>
                        <m:r>
                          <a:rPr lang="en-US" sz="2800" b="1" i="1" smtClean="0">
                            <a:latin typeface="Cambria Math"/>
                          </a:rPr>
                          <m:t>=</m:t>
                        </m:r>
                        <m:nary>
                          <m:naryPr>
                            <m:chr m:val="∑"/>
                            <m:supHide m:val="on"/>
                            <m:ctrlPr>
                              <a:rPr lang="en-US" sz="2800" b="1" i="1" smtClean="0">
                                <a:latin typeface="Cambria Math"/>
                              </a:rPr>
                            </m:ctrlPr>
                          </m:naryPr>
                          <m:sub>
                            <m:r>
                              <m:rPr>
                                <m:brk m:alnAt="7"/>
                              </m:rPr>
                              <a:rPr lang="en-US" sz="2800" b="1" i="1" smtClean="0">
                                <a:latin typeface="Cambria Math"/>
                              </a:rPr>
                              <m:t>𝒊</m:t>
                            </m:r>
                          </m:sub>
                          <m:sup/>
                          <m:e>
                            <m:sSub>
                              <m:sSubPr>
                                <m:ctrlPr>
                                  <a:rPr lang="en-US" sz="2800" b="1" i="1" smtClean="0">
                                    <a:latin typeface="Cambria Math"/>
                                  </a:rPr>
                                </m:ctrlPr>
                              </m:sSubPr>
                              <m:e>
                                <m:acc>
                                  <m:accPr>
                                    <m:chr m:val="⃑"/>
                                    <m:ctrlPr>
                                      <a:rPr lang="en-US" sz="2800" b="1" i="1">
                                        <a:latin typeface="Cambria Math"/>
                                      </a:rPr>
                                    </m:ctrlPr>
                                  </m:accPr>
                                  <m:e>
                                    <m:r>
                                      <a:rPr lang="en-US" sz="2800" b="1" i="1">
                                        <a:latin typeface="Cambria Math"/>
                                      </a:rPr>
                                      <m:t>𝑬</m:t>
                                    </m:r>
                                  </m:e>
                                </m:acc>
                              </m:e>
                              <m:sub>
                                <m:r>
                                  <a:rPr lang="en-US" sz="2800" b="1" i="1" smtClean="0">
                                    <a:latin typeface="Cambria Math"/>
                                  </a:rPr>
                                  <m:t>𝒊</m:t>
                                </m:r>
                              </m:sub>
                            </m:sSub>
                          </m:e>
                        </m:nary>
                      </m:oMath>
                    </m:oMathPara>
                  </a14:m>
                  <a:endParaRPr lang="en-GB" sz="2800" b="1" dirty="0" smtClean="0"/>
                </a:p>
              </p:txBody>
            </p:sp>
          </mc:Choice>
          <mc:Fallback xmlns="">
            <p:sp>
              <p:nvSpPr>
                <p:cNvPr id="26" name="TextBox 25"/>
                <p:cNvSpPr txBox="1">
                  <a:spLocks noRot="1" noChangeAspect="1" noMove="1" noResize="1" noEditPoints="1" noAdjustHandles="1" noChangeArrowheads="1" noChangeShapeType="1" noTextEdit="1"/>
                </p:cNvSpPr>
                <p:nvPr/>
              </p:nvSpPr>
              <p:spPr>
                <a:xfrm>
                  <a:off x="5796136" y="2028280"/>
                  <a:ext cx="1853456" cy="1660263"/>
                </a:xfrm>
                <a:prstGeom prst="rect">
                  <a:avLst/>
                </a:prstGeom>
                <a:blipFill rotWithShape="1">
                  <a:blip r:embed="rId14"/>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7247393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06"/>
                                        </p:tgtEl>
                                        <p:attrNameLst>
                                          <p:attrName>style.visibility</p:attrName>
                                        </p:attrNameLst>
                                      </p:cBhvr>
                                      <p:to>
                                        <p:strVal val="visible"/>
                                      </p:to>
                                    </p:set>
                                    <p:animEffect transition="in" filter="blinds(horizontal)">
                                      <p:cBhvr>
                                        <p:cTn id="12" dur="500"/>
                                        <p:tgtEl>
                                          <p:spTgt spid="2048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6631"/>
                                        </p:tgtEl>
                                        <p:attrNameLst>
                                          <p:attrName>style.visibility</p:attrName>
                                        </p:attrNameLst>
                                      </p:cBhvr>
                                      <p:to>
                                        <p:strVal val="visible"/>
                                      </p:to>
                                    </p:set>
                                    <p:animEffect transition="in" filter="wipe(left)">
                                      <p:cBhvr>
                                        <p:cTn id="21" dur="500"/>
                                        <p:tgtEl>
                                          <p:spTgt spid="26631"/>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3" grpId="0" animBg="1"/>
      <p:bldP spid="4" grpId="0" animBg="1"/>
      <p:bldP spid="5" grpId="0"/>
      <p:bldP spid="6" grpId="0"/>
      <p:bldP spid="7" grpId="0"/>
      <p:bldP spid="8" grpId="0"/>
      <p:bldP spid="9" grpId="0"/>
      <p:bldP spid="10" grpId="0"/>
      <p:bldP spid="11" grpId="0" animBg="1"/>
      <p:bldP spid="12" grpId="0" animBg="1"/>
      <p:bldP spid="13" grpId="0" animBg="1"/>
      <p:bldP spid="15" grpId="0"/>
      <p:bldP spid="27" grpId="0" animBg="1"/>
      <p:bldP spid="28" grpId="0"/>
      <p:bldP spid="16"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50" name="Group 2"/>
          <p:cNvGrpSpPr>
            <a:grpSpLocks/>
          </p:cNvGrpSpPr>
          <p:nvPr/>
        </p:nvGrpSpPr>
        <p:grpSpPr bwMode="auto">
          <a:xfrm>
            <a:off x="347663" y="2997200"/>
            <a:ext cx="7107238" cy="1117600"/>
            <a:chOff x="205" y="1344"/>
            <a:chExt cx="4477" cy="704"/>
          </a:xfrm>
        </p:grpSpPr>
        <p:sp>
          <p:nvSpPr>
            <p:cNvPr id="27658" name="Text Box 3"/>
            <p:cNvSpPr txBox="1">
              <a:spLocks noChangeArrowheads="1"/>
            </p:cNvSpPr>
            <p:nvPr/>
          </p:nvSpPr>
          <p:spPr bwMode="auto">
            <a:xfrm>
              <a:off x="205" y="1516"/>
              <a:ext cx="288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1A0AE4"/>
                  </a:solidFill>
                  <a:latin typeface="宋体" pitchFamily="2" charset="-122"/>
                </a:rPr>
                <a:t>均匀带电圆环轴线上：</a:t>
              </a:r>
              <a:endParaRPr kumimoji="1" lang="zh-CN" altLang="en-US" b="0" smtClean="0">
                <a:solidFill>
                  <a:srgbClr val="1A0AE4"/>
                </a:solidFill>
                <a:latin typeface="宋体" pitchFamily="2" charset="-122"/>
              </a:endParaRPr>
            </a:p>
          </p:txBody>
        </p:sp>
        <p:graphicFrame>
          <p:nvGraphicFramePr>
            <p:cNvPr id="27659" name="Object 4"/>
            <p:cNvGraphicFramePr>
              <a:graphicFrameLocks noChangeAspect="1"/>
            </p:cNvGraphicFramePr>
            <p:nvPr>
              <p:extLst>
                <p:ext uri="{D42A27DB-BD31-4B8C-83A1-F6EECF244321}">
                  <p14:modId xmlns:p14="http://schemas.microsoft.com/office/powerpoint/2010/main" val="2646546855"/>
                </p:ext>
              </p:extLst>
            </p:nvPr>
          </p:nvGraphicFramePr>
          <p:xfrm>
            <a:off x="2418" y="1344"/>
            <a:ext cx="2264" cy="704"/>
          </p:xfrm>
          <a:graphic>
            <a:graphicData uri="http://schemas.openxmlformats.org/presentationml/2006/ole">
              <mc:AlternateContent xmlns:mc="http://schemas.openxmlformats.org/markup-compatibility/2006">
                <mc:Choice xmlns:v="urn:schemas-microsoft-com:vml" Requires="v">
                  <p:oleObj spid="_x0000_s43032" name="公式" r:id="rId4" imgW="3594100" imgH="1117600" progId="Equation.3">
                    <p:embed/>
                  </p:oleObj>
                </mc:Choice>
                <mc:Fallback>
                  <p:oleObj name="公式" r:id="rId4" imgW="3594100" imgH="1117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8" y="1344"/>
                          <a:ext cx="2264" cy="70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7651" name="Group 5"/>
          <p:cNvGrpSpPr>
            <a:grpSpLocks/>
          </p:cNvGrpSpPr>
          <p:nvPr/>
        </p:nvGrpSpPr>
        <p:grpSpPr bwMode="auto">
          <a:xfrm>
            <a:off x="304800" y="1371600"/>
            <a:ext cx="8424863" cy="1022350"/>
            <a:chOff x="204" y="845"/>
            <a:chExt cx="5307" cy="644"/>
          </a:xfrm>
        </p:grpSpPr>
        <p:sp>
          <p:nvSpPr>
            <p:cNvPr id="27655" name="Text Box 6"/>
            <p:cNvSpPr txBox="1">
              <a:spLocks noChangeArrowheads="1"/>
            </p:cNvSpPr>
            <p:nvPr/>
          </p:nvSpPr>
          <p:spPr bwMode="auto">
            <a:xfrm>
              <a:off x="204" y="1043"/>
              <a:ext cx="241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1A0AE4"/>
                  </a:solidFill>
                  <a:latin typeface="宋体" pitchFamily="2" charset="-122"/>
                </a:rPr>
                <a:t>无限长均匀带电直线：</a:t>
              </a:r>
              <a:endParaRPr kumimoji="1" lang="zh-CN" altLang="en-US" b="0" smtClean="0">
                <a:solidFill>
                  <a:srgbClr val="1A0AE4"/>
                </a:solidFill>
                <a:latin typeface="宋体" pitchFamily="2" charset="-122"/>
              </a:endParaRPr>
            </a:p>
          </p:txBody>
        </p:sp>
        <p:sp>
          <p:nvSpPr>
            <p:cNvPr id="27656" name="Text Box 7"/>
            <p:cNvSpPr txBox="1">
              <a:spLocks noChangeArrowheads="1"/>
            </p:cNvSpPr>
            <p:nvPr/>
          </p:nvSpPr>
          <p:spPr bwMode="auto">
            <a:xfrm>
              <a:off x="3651" y="1026"/>
              <a:ext cx="18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800" b="1">
                  <a:solidFill>
                    <a:srgbClr val="000000"/>
                  </a:solidFill>
                  <a:latin typeface="Times New Roman" pitchFamily="18" charset="0"/>
                  <a:ea typeface="宋体" pitchFamily="2" charset="-122"/>
                </a:defRPr>
              </a:lvl1pPr>
              <a:lvl2pPr marL="742950" indent="-285750" eaLnBrk="0" hangingPunct="0">
                <a:defRPr sz="2800" b="1">
                  <a:solidFill>
                    <a:srgbClr val="000000"/>
                  </a:solidFill>
                  <a:latin typeface="Times New Roman" pitchFamily="18" charset="0"/>
                  <a:ea typeface="宋体" pitchFamily="2" charset="-122"/>
                </a:defRPr>
              </a:lvl2pPr>
              <a:lvl3pPr marL="1143000" indent="-228600" eaLnBrk="0" hangingPunct="0">
                <a:defRPr sz="2800" b="1">
                  <a:solidFill>
                    <a:srgbClr val="000000"/>
                  </a:solidFill>
                  <a:latin typeface="Times New Roman" pitchFamily="18" charset="0"/>
                  <a:ea typeface="宋体" pitchFamily="2" charset="-122"/>
                </a:defRPr>
              </a:lvl3pPr>
              <a:lvl4pPr marL="1600200" indent="-228600" eaLnBrk="0" hangingPunct="0">
                <a:defRPr sz="2800" b="1">
                  <a:solidFill>
                    <a:srgbClr val="000000"/>
                  </a:solidFill>
                  <a:latin typeface="Times New Roman" pitchFamily="18" charset="0"/>
                  <a:ea typeface="宋体" pitchFamily="2" charset="-122"/>
                </a:defRPr>
              </a:lvl4pPr>
              <a:lvl5pPr marL="2057400" indent="-228600" eaLnBrk="0" hangingPunct="0">
                <a:defRPr sz="2800" b="1">
                  <a:solidFill>
                    <a:srgbClr val="000000"/>
                  </a:solidFill>
                  <a:latin typeface="Times New Roman" pitchFamily="18" charset="0"/>
                  <a:ea typeface="宋体" pitchFamily="2" charset="-122"/>
                </a:defRPr>
              </a:lvl5pPr>
              <a:lvl6pPr marL="2514600" indent="-228600" eaLnBrk="0" fontAlgn="base" hangingPunct="0">
                <a:spcBef>
                  <a:spcPct val="0"/>
                </a:spcBef>
                <a:spcAft>
                  <a:spcPct val="0"/>
                </a:spcAft>
                <a:defRPr sz="2800" b="1">
                  <a:solidFill>
                    <a:srgbClr val="000000"/>
                  </a:solidFill>
                  <a:latin typeface="Times New Roman" pitchFamily="18" charset="0"/>
                  <a:ea typeface="宋体" pitchFamily="2" charset="-122"/>
                </a:defRPr>
              </a:lvl6pPr>
              <a:lvl7pPr marL="2971800" indent="-228600" eaLnBrk="0" fontAlgn="base" hangingPunct="0">
                <a:spcBef>
                  <a:spcPct val="0"/>
                </a:spcBef>
                <a:spcAft>
                  <a:spcPct val="0"/>
                </a:spcAft>
                <a:defRPr sz="2800" b="1">
                  <a:solidFill>
                    <a:srgbClr val="000000"/>
                  </a:solidFill>
                  <a:latin typeface="Times New Roman" pitchFamily="18" charset="0"/>
                  <a:ea typeface="宋体" pitchFamily="2" charset="-122"/>
                </a:defRPr>
              </a:lvl7pPr>
              <a:lvl8pPr marL="3429000" indent="-228600" eaLnBrk="0" fontAlgn="base" hangingPunct="0">
                <a:spcBef>
                  <a:spcPct val="0"/>
                </a:spcBef>
                <a:spcAft>
                  <a:spcPct val="0"/>
                </a:spcAft>
                <a:defRPr sz="2800" b="1">
                  <a:solidFill>
                    <a:srgbClr val="000000"/>
                  </a:solidFill>
                  <a:latin typeface="Times New Roman" pitchFamily="18" charset="0"/>
                  <a:ea typeface="宋体" pitchFamily="2" charset="-122"/>
                </a:defRPr>
              </a:lvl8pPr>
              <a:lvl9pPr marL="3886200" indent="-228600" eaLnBrk="0" fontAlgn="base" hangingPunct="0">
                <a:spcBef>
                  <a:spcPct val="0"/>
                </a:spcBef>
                <a:spcAft>
                  <a:spcPct val="0"/>
                </a:spcAft>
                <a:defRPr sz="2800" b="1">
                  <a:solidFill>
                    <a:srgbClr val="000000"/>
                  </a:solidFill>
                  <a:latin typeface="Times New Roman" pitchFamily="18" charset="0"/>
                  <a:ea typeface="宋体" pitchFamily="2" charset="-122"/>
                </a:defRPr>
              </a:lvl9pPr>
            </a:lstStyle>
            <a:p>
              <a:pPr eaLnBrk="1" fontAlgn="base" hangingPunct="1">
                <a:spcBef>
                  <a:spcPct val="50000"/>
                </a:spcBef>
                <a:spcAft>
                  <a:spcPct val="0"/>
                </a:spcAft>
              </a:pPr>
              <a:r>
                <a:rPr kumimoji="1" lang="zh-CN" altLang="en-US" smtClean="0">
                  <a:solidFill>
                    <a:srgbClr val="1A0AE4"/>
                  </a:solidFill>
                  <a:latin typeface="宋体" pitchFamily="2" charset="-122"/>
                </a:rPr>
                <a:t>垂直于带电直线</a:t>
              </a:r>
            </a:p>
          </p:txBody>
        </p:sp>
        <p:graphicFrame>
          <p:nvGraphicFramePr>
            <p:cNvPr id="27657" name="Object 8"/>
            <p:cNvGraphicFramePr>
              <a:graphicFrameLocks noChangeAspect="1"/>
            </p:cNvGraphicFramePr>
            <p:nvPr/>
          </p:nvGraphicFramePr>
          <p:xfrm>
            <a:off x="2426" y="845"/>
            <a:ext cx="1207" cy="644"/>
          </p:xfrm>
          <a:graphic>
            <a:graphicData uri="http://schemas.openxmlformats.org/presentationml/2006/ole">
              <mc:AlternateContent xmlns:mc="http://schemas.openxmlformats.org/markup-compatibility/2006">
                <mc:Choice xmlns:v="urn:schemas-microsoft-com:vml" Requires="v">
                  <p:oleObj spid="_x0000_s43033" name="公式" r:id="rId6" imgW="685800" imgH="431800" progId="Equation.3">
                    <p:embed/>
                  </p:oleObj>
                </mc:Choice>
                <mc:Fallback>
                  <p:oleObj name="公式" r:id="rId6" imgW="6858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6" y="845"/>
                          <a:ext cx="1207" cy="644"/>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 name="Text Box 4"/>
          <p:cNvSpPr txBox="1">
            <a:spLocks noChangeArrowheads="1"/>
          </p:cNvSpPr>
          <p:nvPr/>
        </p:nvSpPr>
        <p:spPr bwMode="auto">
          <a:xfrm>
            <a:off x="534660" y="620688"/>
            <a:ext cx="1988045" cy="52322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FFFFFF"/>
                </a:solidFill>
                <a:latin typeface="Times New Roman" pitchFamily="18" charset="0"/>
              </a:defRPr>
            </a:lvl1pPr>
          </a:lstStyle>
          <a:p>
            <a:r>
              <a:rPr lang="zh-CN" altLang="en-US" dirty="0" smtClean="0"/>
              <a:t>典型结论：</a:t>
            </a:r>
            <a:endParaRPr lang="zh-CN" altLang="en-US" dirty="0"/>
          </a:p>
        </p:txBody>
      </p:sp>
    </p:spTree>
    <p:extLst>
      <p:ext uri="{BB962C8B-B14F-4D97-AF65-F5344CB8AC3E}">
        <p14:creationId xmlns:p14="http://schemas.microsoft.com/office/powerpoint/2010/main" val="14372270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blinds(horizontal)">
                                      <p:cBhvr>
                                        <p:cTn id="7" dur="500"/>
                                        <p:tgtEl>
                                          <p:spTgt spid="20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作业</a:t>
            </a:r>
            <a:endParaRPr lang="zh-CN" altLang="en-US" dirty="0"/>
          </a:p>
        </p:txBody>
      </p:sp>
      <p:sp>
        <p:nvSpPr>
          <p:cNvPr id="3" name="Content Placeholder 2"/>
          <p:cNvSpPr>
            <a:spLocks noGrp="1"/>
          </p:cNvSpPr>
          <p:nvPr>
            <p:ph idx="1"/>
          </p:nvPr>
        </p:nvSpPr>
        <p:spPr/>
        <p:txBody>
          <a:bodyPr/>
          <a:lstStyle/>
          <a:p>
            <a:r>
              <a:rPr lang="en-US" altLang="zh-CN" dirty="0" smtClean="0">
                <a:latin typeface="Arial" charset="0"/>
              </a:rPr>
              <a:t>P34</a:t>
            </a:r>
            <a:r>
              <a:rPr lang="en-US" altLang="zh-CN" smtClean="0">
                <a:latin typeface="Times New Roman" pitchFamily="18" charset="0"/>
              </a:rPr>
              <a:t>:  7, 9</a:t>
            </a:r>
            <a:endParaRPr lang="en-US" altLang="zh-CN" dirty="0" smtClean="0">
              <a:latin typeface="Times New Roman" pitchFamily="18" charset="0"/>
            </a:endParaRPr>
          </a:p>
        </p:txBody>
      </p:sp>
    </p:spTree>
    <p:extLst>
      <p:ext uri="{BB962C8B-B14F-4D97-AF65-F5344CB8AC3E}">
        <p14:creationId xmlns:p14="http://schemas.microsoft.com/office/powerpoint/2010/main" val="2123682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835" y="935142"/>
            <a:ext cx="1627369" cy="523220"/>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defPPr>
              <a:defRPr lang="zh-CN"/>
            </a:defPPr>
            <a:lvl1pPr>
              <a:defRPr sz="2800" b="1">
                <a:solidFill>
                  <a:srgbClr val="1C1C1C"/>
                </a:solidFill>
                <a:latin typeface="Times New Roman" pitchFamily="18" charset="0"/>
              </a:defRPr>
            </a:lvl1pPr>
          </a:lstStyle>
          <a:p>
            <a:r>
              <a:rPr lang="zh-CN" altLang="en-US" dirty="0"/>
              <a:t>版权声明</a:t>
            </a:r>
          </a:p>
        </p:txBody>
      </p:sp>
      <p:sp>
        <p:nvSpPr>
          <p:cNvPr id="3" name="TextBox 2"/>
          <p:cNvSpPr txBox="1"/>
          <p:nvPr/>
        </p:nvSpPr>
        <p:spPr>
          <a:xfrm>
            <a:off x="1253040" y="1862822"/>
            <a:ext cx="6637921" cy="3323987"/>
          </a:xfrm>
          <a:prstGeom prst="rect">
            <a:avLst/>
          </a:prstGeom>
          <a:noFill/>
        </p:spPr>
        <p:txBody>
          <a:bodyPr wrap="square" rtlCol="0">
            <a:spAutoFit/>
          </a:bodyPr>
          <a:lstStyle/>
          <a:p>
            <a:pPr>
              <a:lnSpc>
                <a:spcPct val="150000"/>
              </a:lnSpc>
            </a:pPr>
            <a:r>
              <a:rPr lang="zh-CN" altLang="en-US" sz="2000" dirty="0"/>
              <a:t>本课件根据高等教育出版社</a:t>
            </a:r>
            <a:r>
              <a:rPr lang="en-US" altLang="zh-CN" sz="2000" dirty="0"/>
              <a:t>《</a:t>
            </a:r>
            <a:r>
              <a:rPr lang="zh-CN" altLang="en-US" sz="2000" dirty="0"/>
              <a:t>物理学教程（第二版</a:t>
            </a:r>
            <a:r>
              <a:rPr lang="zh-CN" altLang="en-US" sz="2000" dirty="0" smtClean="0"/>
              <a:t>）下册</a:t>
            </a:r>
            <a:r>
              <a:rPr lang="en-US" altLang="zh-CN" sz="2000" dirty="0"/>
              <a:t>》</a:t>
            </a:r>
            <a:r>
              <a:rPr lang="zh-CN" altLang="en-US" sz="2000" dirty="0"/>
              <a:t>（马文蔚 周雨青 编）配套课件制作。课件中的图片和动画版权属于原作者所有；部分例题来源于清华大学编著的“大学物理题库</a:t>
            </a:r>
            <a:r>
              <a:rPr lang="zh-CN" altLang="en-US" sz="2000" dirty="0" smtClean="0"/>
              <a:t>”。由</a:t>
            </a:r>
            <a:r>
              <a:rPr lang="zh-CN" altLang="en-US" sz="2000" dirty="0"/>
              <a:t> </a:t>
            </a:r>
            <a:r>
              <a:rPr lang="en-US" altLang="zh-CN" sz="2000" dirty="0" err="1">
                <a:hlinkClick r:id="rId2"/>
              </a:rPr>
              <a:t>Haoxian</a:t>
            </a:r>
            <a:r>
              <a:rPr lang="en-US" altLang="zh-CN" sz="2000" dirty="0">
                <a:hlinkClick r:id="rId2"/>
              </a:rPr>
              <a:t> </a:t>
            </a:r>
            <a:r>
              <a:rPr lang="en-US" altLang="zh-CN" sz="2000" dirty="0" err="1">
                <a:hlinkClick r:id="rId2"/>
              </a:rPr>
              <a:t>Zeng</a:t>
            </a:r>
            <a:r>
              <a:rPr lang="zh-CN" altLang="en-US" sz="2000" dirty="0"/>
              <a:t> </a:t>
            </a:r>
            <a:r>
              <a:rPr lang="zh-CN" altLang="en-US" sz="2000" dirty="0" smtClean="0"/>
              <a:t>设</a:t>
            </a:r>
            <a:r>
              <a:rPr lang="zh-CN" altLang="en-US" sz="2000" dirty="0"/>
              <a:t>计和编写的内容采用 </a:t>
            </a:r>
            <a:r>
              <a:rPr lang="zh-CN" altLang="en-US" sz="2000" dirty="0">
                <a:hlinkClick r:id="rId3"/>
              </a:rPr>
              <a:t>知识共享 署名</a:t>
            </a:r>
            <a:r>
              <a:rPr lang="en-US" altLang="zh-CN" sz="2000" dirty="0">
                <a:hlinkClick r:id="rId3"/>
              </a:rPr>
              <a:t>-</a:t>
            </a:r>
            <a:r>
              <a:rPr lang="zh-CN" altLang="en-US" sz="2000" dirty="0">
                <a:hlinkClick r:id="rId3"/>
              </a:rPr>
              <a:t>相同方式共享 </a:t>
            </a:r>
            <a:r>
              <a:rPr lang="en-US" altLang="zh-CN" sz="2000" dirty="0">
                <a:hlinkClick r:id="rId3"/>
              </a:rPr>
              <a:t>3.0 </a:t>
            </a:r>
            <a:r>
              <a:rPr lang="zh-CN" altLang="en-US" sz="2000" dirty="0">
                <a:hlinkClick r:id="rId3"/>
              </a:rPr>
              <a:t>未本地化版本 许可协议</a:t>
            </a:r>
            <a:r>
              <a:rPr lang="zh-CN" altLang="en-US" sz="2000" dirty="0"/>
              <a:t>进行许</a:t>
            </a:r>
            <a:r>
              <a:rPr lang="zh-CN" altLang="en-US" sz="2000" dirty="0" smtClean="0"/>
              <a:t>可。详细信息请查看</a:t>
            </a:r>
            <a:r>
              <a:rPr lang="zh-CN" altLang="en-US" sz="2000" dirty="0" smtClean="0">
                <a:hlinkClick r:id="rId4"/>
              </a:rPr>
              <a:t>课件发布页面</a:t>
            </a:r>
            <a:r>
              <a:rPr lang="zh-CN" altLang="en-US" sz="2000" dirty="0" smtClean="0"/>
              <a:t>。</a:t>
            </a:r>
            <a:endParaRPr lang="en-US" altLang="zh-CN" sz="2000" dirty="0" smtClean="0"/>
          </a:p>
          <a:p>
            <a:pPr>
              <a:lnSpc>
                <a:spcPct val="150000"/>
              </a:lnSpc>
            </a:pPr>
            <a:r>
              <a:rPr lang="zh-CN" altLang="en-US" sz="2000" b="1" dirty="0"/>
              <a:t>更</a:t>
            </a:r>
            <a:r>
              <a:rPr lang="zh-CN" altLang="en-US" sz="2000" b="1" dirty="0" smtClean="0"/>
              <a:t>新：</a:t>
            </a:r>
            <a:r>
              <a:rPr lang="zh-CN" altLang="en-US" sz="2000" dirty="0"/>
              <a:t>根据第三版教</a:t>
            </a:r>
            <a:r>
              <a:rPr lang="zh-CN" altLang="en-US" sz="2000" dirty="0" smtClean="0"/>
              <a:t>材稍作修</a:t>
            </a:r>
            <a:r>
              <a:rPr lang="zh-CN" altLang="en-US" sz="2000" dirty="0"/>
              <a:t>改。</a:t>
            </a:r>
            <a:endParaRPr lang="zh-CN" altLang="en-US" sz="2000" b="1" dirty="0" smtClean="0"/>
          </a:p>
        </p:txBody>
      </p:sp>
    </p:spTree>
    <p:extLst>
      <p:ext uri="{BB962C8B-B14F-4D97-AF65-F5344CB8AC3E}">
        <p14:creationId xmlns:p14="http://schemas.microsoft.com/office/powerpoint/2010/main" val="1023643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9.1  </a:t>
            </a:r>
            <a:r>
              <a:rPr lang="zh-CN" altLang="en-US" dirty="0" smtClean="0"/>
              <a:t>电荷的量子化  电荷守恒定律</a:t>
            </a:r>
            <a:endParaRPr lang="zh-CN" altLang="en-US" dirty="0"/>
          </a:p>
        </p:txBody>
      </p:sp>
      <p:sp>
        <p:nvSpPr>
          <p:cNvPr id="3" name="Text Placeholder 2"/>
          <p:cNvSpPr>
            <a:spLocks noGrp="1"/>
          </p:cNvSpPr>
          <p:nvPr>
            <p:ph type="body" idx="1"/>
          </p:nvPr>
        </p:nvSpPr>
        <p:spPr/>
        <p:txBody>
          <a:bodyPr/>
          <a:lstStyle/>
          <a:p>
            <a:r>
              <a:rPr lang="zh-CN" altLang="en-US" dirty="0"/>
              <a:t>大学物理</a:t>
            </a:r>
            <a:r>
              <a:rPr lang="zh-CN" altLang="en-US" dirty="0" smtClean="0"/>
              <a:t>（下）</a:t>
            </a:r>
            <a:endParaRPr lang="en-US" altLang="zh-CN" dirty="0"/>
          </a:p>
          <a:p>
            <a:r>
              <a:rPr lang="en-US" altLang="zh-CN" dirty="0"/>
              <a:t>9</a:t>
            </a:r>
            <a:r>
              <a:rPr lang="zh-CN" altLang="en-US" dirty="0" smtClean="0"/>
              <a:t>　</a:t>
            </a:r>
            <a:r>
              <a:rPr lang="zh-CN" altLang="en-US" dirty="0"/>
              <a:t>静电场</a:t>
            </a:r>
          </a:p>
        </p:txBody>
      </p:sp>
    </p:spTree>
    <p:extLst>
      <p:ext uri="{BB962C8B-B14F-4D97-AF65-F5344CB8AC3E}">
        <p14:creationId xmlns:p14="http://schemas.microsoft.com/office/powerpoint/2010/main" val="1345945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3" name="Group 5"/>
          <p:cNvGrpSpPr>
            <a:grpSpLocks/>
          </p:cNvGrpSpPr>
          <p:nvPr/>
        </p:nvGrpSpPr>
        <p:grpSpPr bwMode="auto">
          <a:xfrm>
            <a:off x="205679" y="5301208"/>
            <a:ext cx="8831263" cy="838200"/>
            <a:chOff x="144" y="2352"/>
            <a:chExt cx="5563" cy="528"/>
          </a:xfrm>
        </p:grpSpPr>
        <p:sp>
          <p:nvSpPr>
            <p:cNvPr id="160774" name="Text Box 6"/>
            <p:cNvSpPr txBox="1">
              <a:spLocks noChangeArrowheads="1"/>
            </p:cNvSpPr>
            <p:nvPr/>
          </p:nvSpPr>
          <p:spPr bwMode="auto">
            <a:xfrm>
              <a:off x="144" y="2448"/>
              <a:ext cx="556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2800" b="1" dirty="0" smtClean="0">
                  <a:solidFill>
                    <a:srgbClr val="000000"/>
                  </a:solidFill>
                  <a:latin typeface="宋体" pitchFamily="2" charset="-122"/>
                  <a:ea typeface="宋体" pitchFamily="2" charset="-122"/>
                </a:rPr>
                <a:t>    强子的</a:t>
              </a:r>
              <a:r>
                <a:rPr kumimoji="1" lang="zh-CN" altLang="en-US" sz="2800" b="1" dirty="0" smtClean="0">
                  <a:solidFill>
                    <a:srgbClr val="CC0000"/>
                  </a:solidFill>
                  <a:latin typeface="宋体" pitchFamily="2" charset="-122"/>
                  <a:ea typeface="宋体" pitchFamily="2" charset="-122"/>
                </a:rPr>
                <a:t>夸克模型</a:t>
              </a:r>
              <a:r>
                <a:rPr kumimoji="1" lang="zh-CN" altLang="en-US" sz="2800" b="1" dirty="0" smtClean="0">
                  <a:solidFill>
                    <a:srgbClr val="000000"/>
                  </a:solidFill>
                  <a:latin typeface="宋体" pitchFamily="2" charset="-122"/>
                  <a:ea typeface="宋体" pitchFamily="2" charset="-122"/>
                </a:rPr>
                <a:t>具有</a:t>
              </a:r>
              <a:r>
                <a:rPr kumimoji="1" lang="zh-CN" altLang="en-US" sz="2800" b="1" dirty="0" smtClean="0">
                  <a:solidFill>
                    <a:srgbClr val="CC0000"/>
                  </a:solidFill>
                  <a:latin typeface="宋体" pitchFamily="2" charset="-122"/>
                  <a:ea typeface="宋体" pitchFamily="2" charset="-122"/>
                </a:rPr>
                <a:t>分数电荷</a:t>
              </a:r>
              <a:r>
                <a:rPr kumimoji="1" lang="zh-CN" altLang="en-US" sz="2800" b="1" dirty="0" smtClean="0">
                  <a:solidFill>
                    <a:srgbClr val="000000"/>
                  </a:solidFill>
                  <a:latin typeface="宋体" pitchFamily="2" charset="-122"/>
                  <a:ea typeface="宋体" pitchFamily="2" charset="-122"/>
                </a:rPr>
                <a:t>（  或  电子电荷</a:t>
              </a:r>
              <a:r>
                <a:rPr kumimoji="1" lang="zh-CN" altLang="en-US" sz="2800" b="1" dirty="0" smtClean="0">
                  <a:solidFill>
                    <a:srgbClr val="000000"/>
                  </a:solidFill>
                  <a:latin typeface="宋体" pitchFamily="2" charset="-122"/>
                  <a:ea typeface="宋体" pitchFamily="2" charset="-122"/>
                </a:rPr>
                <a:t>）.</a:t>
              </a:r>
              <a:endParaRPr kumimoji="1" lang="zh-CN" altLang="en-US" sz="2800" b="1" dirty="0" smtClean="0">
                <a:solidFill>
                  <a:srgbClr val="000000"/>
                </a:solidFill>
                <a:latin typeface="宋体" pitchFamily="2" charset="-122"/>
                <a:ea typeface="宋体" pitchFamily="2" charset="-122"/>
              </a:endParaRPr>
            </a:p>
          </p:txBody>
        </p:sp>
        <p:graphicFrame>
          <p:nvGraphicFramePr>
            <p:cNvPr id="160775" name="Object 7"/>
            <p:cNvGraphicFramePr>
              <a:graphicFrameLocks noChangeAspect="1"/>
            </p:cNvGraphicFramePr>
            <p:nvPr/>
          </p:nvGraphicFramePr>
          <p:xfrm>
            <a:off x="3840" y="2352"/>
            <a:ext cx="153" cy="528"/>
          </p:xfrm>
          <a:graphic>
            <a:graphicData uri="http://schemas.openxmlformats.org/presentationml/2006/ole">
              <mc:AlternateContent xmlns:mc="http://schemas.openxmlformats.org/markup-compatibility/2006">
                <mc:Choice xmlns:v="urn:schemas-microsoft-com:vml" Requires="v">
                  <p:oleObj spid="_x0000_s5348" name="公式" r:id="rId3" imgW="177480" imgH="609480" progId="Equation.3">
                    <p:embed/>
                  </p:oleObj>
                </mc:Choice>
                <mc:Fallback>
                  <p:oleObj name="公式" r:id="rId3" imgW="17748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352"/>
                          <a:ext cx="153"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0776" name="Object 8"/>
            <p:cNvGraphicFramePr>
              <a:graphicFrameLocks noChangeAspect="1"/>
            </p:cNvGraphicFramePr>
            <p:nvPr/>
          </p:nvGraphicFramePr>
          <p:xfrm>
            <a:off x="4320" y="2352"/>
            <a:ext cx="165" cy="528"/>
          </p:xfrm>
          <a:graphic>
            <a:graphicData uri="http://schemas.openxmlformats.org/presentationml/2006/ole">
              <mc:AlternateContent xmlns:mc="http://schemas.openxmlformats.org/markup-compatibility/2006">
                <mc:Choice xmlns:v="urn:schemas-microsoft-com:vml" Requires="v">
                  <p:oleObj spid="_x0000_s5349" name="公式" r:id="rId5" imgW="190440" imgH="609480" progId="Equation.3">
                    <p:embed/>
                  </p:oleObj>
                </mc:Choice>
                <mc:Fallback>
                  <p:oleObj name="公式" r:id="rId5" imgW="190440" imgH="609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 y="2352"/>
                          <a:ext cx="165"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0779" name="Text Box 11"/>
          <p:cNvSpPr txBox="1">
            <a:spLocks noChangeArrowheads="1"/>
          </p:cNvSpPr>
          <p:nvPr/>
        </p:nvSpPr>
        <p:spPr bwMode="auto">
          <a:xfrm>
            <a:off x="557915" y="1196752"/>
            <a:ext cx="1627369" cy="523220"/>
          </a:xfrm>
          <a:prstGeom prst="rect">
            <a:avLst/>
          </a:prstGeom>
          <a:solidFill>
            <a:srgbClr val="CC0000"/>
          </a:solidFill>
          <a:effectLst>
            <a:outerShdw blurRad="50800" dist="38100" dir="2700000" algn="tl" rotWithShape="0">
              <a:prstClr val="black">
                <a:alpha val="40000"/>
              </a:prstClr>
            </a:outerShdw>
          </a:effectLst>
        </p:spPr>
        <p:txBody>
          <a:bodyPr wrap="none">
            <a:spAutoFit/>
          </a:bodyPr>
          <a:lstStyle>
            <a:defPPr>
              <a:defRPr lang="zh-CN"/>
            </a:defPPr>
            <a:lvl1pPr algn="ctr">
              <a:defRPr sz="2800" b="1">
                <a:solidFill>
                  <a:srgbClr val="FFFFFF"/>
                </a:solidFill>
                <a:latin typeface="Times New Roman" pitchFamily="18" charset="0"/>
              </a:defRPr>
            </a:lvl1pPr>
          </a:lstStyle>
          <a:p>
            <a:r>
              <a:rPr lang="zh-CN" altLang="en-US" dirty="0"/>
              <a:t>基本性质</a:t>
            </a:r>
          </a:p>
        </p:txBody>
      </p:sp>
      <p:sp>
        <p:nvSpPr>
          <p:cNvPr id="160781" name="Rectangle 13"/>
          <p:cNvSpPr>
            <a:spLocks noChangeArrowheads="1"/>
          </p:cNvSpPr>
          <p:nvPr/>
        </p:nvSpPr>
        <p:spPr bwMode="auto">
          <a:xfrm>
            <a:off x="425896" y="1916832"/>
            <a:ext cx="4066381"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2800" b="1" dirty="0" smtClean="0">
                <a:solidFill>
                  <a:srgbClr val="CC0000"/>
                </a:solidFill>
                <a:latin typeface="宋体" pitchFamily="2" charset="-122"/>
                <a:ea typeface="宋体" pitchFamily="2" charset="-122"/>
              </a:rPr>
              <a:t>1</a:t>
            </a:r>
            <a:r>
              <a:rPr kumimoji="1" lang="zh-CN" altLang="en-US" sz="2800" b="1" dirty="0" smtClean="0">
                <a:solidFill>
                  <a:srgbClr val="ED3921"/>
                </a:solidFill>
                <a:latin typeface="宋体" pitchFamily="2" charset="-122"/>
                <a:ea typeface="宋体" pitchFamily="2" charset="-122"/>
              </a:rPr>
              <a:t> </a:t>
            </a:r>
            <a:r>
              <a:rPr kumimoji="1" lang="zh-CN" altLang="en-US" sz="2800" b="1" dirty="0" smtClean="0">
                <a:solidFill>
                  <a:srgbClr val="000000"/>
                </a:solidFill>
                <a:latin typeface="宋体" pitchFamily="2" charset="-122"/>
                <a:ea typeface="宋体" pitchFamily="2" charset="-122"/>
              </a:rPr>
              <a:t> 电荷有正负之分；</a:t>
            </a:r>
          </a:p>
        </p:txBody>
      </p:sp>
      <p:sp>
        <p:nvSpPr>
          <p:cNvPr id="160782" name="Rectangle 14"/>
          <p:cNvSpPr>
            <a:spLocks noChangeArrowheads="1"/>
          </p:cNvSpPr>
          <p:nvPr/>
        </p:nvSpPr>
        <p:spPr bwMode="auto">
          <a:xfrm>
            <a:off x="425896" y="3136032"/>
            <a:ext cx="8001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dirty="0" smtClean="0">
                <a:solidFill>
                  <a:srgbClr val="CC0000"/>
                </a:solidFill>
                <a:latin typeface="宋体" pitchFamily="2" charset="-122"/>
                <a:ea typeface="宋体" pitchFamily="2" charset="-122"/>
              </a:rPr>
              <a:t>3</a:t>
            </a:r>
            <a:r>
              <a:rPr kumimoji="1" lang="en-US" altLang="zh-CN" sz="2800" b="1" dirty="0" smtClean="0">
                <a:solidFill>
                  <a:srgbClr val="ED3921"/>
                </a:solidFill>
                <a:latin typeface="宋体" pitchFamily="2" charset="-122"/>
                <a:ea typeface="宋体" pitchFamily="2" charset="-122"/>
              </a:rPr>
              <a:t> </a:t>
            </a:r>
            <a:r>
              <a:rPr kumimoji="1" lang="en-US" altLang="zh-CN" sz="2800" b="1" dirty="0" smtClean="0">
                <a:solidFill>
                  <a:srgbClr val="000000"/>
                </a:solidFill>
                <a:latin typeface="宋体" pitchFamily="2" charset="-122"/>
                <a:ea typeface="宋体" pitchFamily="2" charset="-122"/>
              </a:rPr>
              <a:t> </a:t>
            </a:r>
            <a:r>
              <a:rPr kumimoji="1" lang="zh-CN" altLang="en-US" sz="2800" b="1" dirty="0" smtClean="0">
                <a:solidFill>
                  <a:srgbClr val="000000"/>
                </a:solidFill>
                <a:latin typeface="宋体" pitchFamily="2" charset="-122"/>
                <a:ea typeface="宋体" pitchFamily="2" charset="-122"/>
              </a:rPr>
              <a:t>电荷量子化：</a:t>
            </a:r>
            <a:r>
              <a:rPr lang="zh-CN" altLang="en-US" sz="2800" b="1" dirty="0" smtClean="0">
                <a:solidFill>
                  <a:srgbClr val="000000"/>
                </a:solidFill>
                <a:latin typeface="Times New Roman" pitchFamily="18" charset="0"/>
                <a:ea typeface="宋体" pitchFamily="2" charset="-122"/>
              </a:rPr>
              <a:t>任何带电体所带的电量只能是电子电量的整数倍</a:t>
            </a:r>
            <a:endParaRPr lang="en-US" altLang="zh-CN" sz="2800" b="1" dirty="0" smtClean="0">
              <a:solidFill>
                <a:srgbClr val="000000"/>
              </a:solidFill>
              <a:latin typeface="Times New Roman" pitchFamily="18" charset="0"/>
              <a:ea typeface="宋体" pitchFamily="2" charset="-122"/>
            </a:endParaRPr>
          </a:p>
        </p:txBody>
      </p:sp>
      <p:sp>
        <p:nvSpPr>
          <p:cNvPr id="160783" name="Rectangle 15"/>
          <p:cNvSpPr>
            <a:spLocks noChangeArrowheads="1"/>
          </p:cNvSpPr>
          <p:nvPr/>
        </p:nvSpPr>
        <p:spPr bwMode="auto">
          <a:xfrm>
            <a:off x="425896" y="2526432"/>
            <a:ext cx="51149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zh-CN" sz="2800" b="1" dirty="0" smtClean="0">
                <a:solidFill>
                  <a:srgbClr val="CC0000"/>
                </a:solidFill>
                <a:latin typeface="宋体" pitchFamily="2" charset="-122"/>
                <a:ea typeface="宋体" pitchFamily="2" charset="-122"/>
              </a:rPr>
              <a:t>2</a:t>
            </a:r>
            <a:r>
              <a:rPr kumimoji="1" lang="en-US" altLang="zh-CN" sz="2800" b="1" dirty="0" smtClean="0">
                <a:solidFill>
                  <a:srgbClr val="ED3921"/>
                </a:solidFill>
                <a:latin typeface="宋体" pitchFamily="2" charset="-122"/>
                <a:ea typeface="宋体" pitchFamily="2" charset="-122"/>
              </a:rPr>
              <a:t> </a:t>
            </a:r>
            <a:r>
              <a:rPr kumimoji="1" lang="en-US" altLang="zh-CN" sz="2800" b="1" dirty="0" smtClean="0">
                <a:solidFill>
                  <a:srgbClr val="000000"/>
                </a:solidFill>
                <a:latin typeface="宋体" pitchFamily="2" charset="-122"/>
                <a:ea typeface="宋体" pitchFamily="2" charset="-122"/>
              </a:rPr>
              <a:t> </a:t>
            </a:r>
            <a:r>
              <a:rPr kumimoji="1" lang="zh-CN" altLang="en-US" sz="2800" b="1" dirty="0" smtClean="0">
                <a:solidFill>
                  <a:srgbClr val="000000"/>
                </a:solidFill>
                <a:latin typeface="宋体" pitchFamily="2" charset="-122"/>
                <a:ea typeface="宋体" pitchFamily="2" charset="-122"/>
              </a:rPr>
              <a:t>同性相斥，异性相吸.</a:t>
            </a:r>
          </a:p>
        </p:txBody>
      </p:sp>
      <p:sp>
        <p:nvSpPr>
          <p:cNvPr id="2" name="Title 1"/>
          <p:cNvSpPr>
            <a:spLocks noGrp="1"/>
          </p:cNvSpPr>
          <p:nvPr>
            <p:ph type="title"/>
          </p:nvPr>
        </p:nvSpPr>
        <p:spPr/>
        <p:txBody>
          <a:bodyPr/>
          <a:lstStyle/>
          <a:p>
            <a:r>
              <a:rPr kumimoji="1" lang="zh-CN" altLang="en-US" dirty="0">
                <a:solidFill>
                  <a:srgbClr val="CC0000"/>
                </a:solidFill>
                <a:latin typeface="宋体" pitchFamily="2" charset="-122"/>
                <a:ea typeface="宋体" pitchFamily="2" charset="-122"/>
              </a:rPr>
              <a:t>一  电荷的量子</a:t>
            </a:r>
            <a:r>
              <a:rPr kumimoji="1" lang="zh-CN" altLang="en-US" dirty="0" smtClean="0">
                <a:solidFill>
                  <a:srgbClr val="CC0000"/>
                </a:solidFill>
                <a:latin typeface="宋体" pitchFamily="2" charset="-122"/>
                <a:ea typeface="宋体" pitchFamily="2" charset="-122"/>
              </a:rPr>
              <a:t>化</a:t>
            </a:r>
            <a:endParaRPr lang="zh-CN" altLang="en-US" dirty="0"/>
          </a:p>
        </p:txBody>
      </p:sp>
      <mc:AlternateContent xmlns:mc="http://schemas.openxmlformats.org/markup-compatibility/2006">
        <mc:Choice xmlns:a14="http://schemas.microsoft.com/office/drawing/2010/main" Requires="a14">
          <p:sp>
            <p:nvSpPr>
              <p:cNvPr id="3" name="TextBox 2"/>
              <p:cNvSpPr txBox="1"/>
              <p:nvPr/>
            </p:nvSpPr>
            <p:spPr>
              <a:xfrm>
                <a:off x="2555776" y="3933056"/>
                <a:ext cx="4144468" cy="738664"/>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GB" sz="2800" b="1" i="1" smtClean="0">
                          <a:latin typeface="Cambria Math"/>
                        </a:rPr>
                        <m:t>𝒒</m:t>
                      </m:r>
                      <m:r>
                        <a:rPr lang="en-GB" sz="2800" b="1" i="1" smtClean="0">
                          <a:latin typeface="Cambria Math"/>
                        </a:rPr>
                        <m:t>=</m:t>
                      </m:r>
                      <m:r>
                        <a:rPr lang="en-GB" sz="2800" b="1" i="1" smtClean="0">
                          <a:latin typeface="Cambria Math"/>
                        </a:rPr>
                        <m:t>𝒏𝒆</m:t>
                      </m:r>
                      <m:r>
                        <a:rPr lang="en-GB" sz="2800" b="1" i="1" smtClean="0">
                          <a:latin typeface="Cambria Math"/>
                        </a:rPr>
                        <m:t>     (</m:t>
                      </m:r>
                      <m:r>
                        <a:rPr lang="en-GB" sz="2800" b="1" i="1" smtClean="0">
                          <a:latin typeface="Cambria Math"/>
                        </a:rPr>
                        <m:t>𝒏</m:t>
                      </m:r>
                      <m:r>
                        <a:rPr lang="en-GB" sz="2800" b="1" i="1" smtClean="0">
                          <a:latin typeface="Cambria Math"/>
                        </a:rPr>
                        <m:t>=</m:t>
                      </m:r>
                      <m:r>
                        <a:rPr lang="en-GB" sz="2800" b="1" i="1" smtClean="0">
                          <a:latin typeface="Cambria Math"/>
                        </a:rPr>
                        <m:t>𝟏</m:t>
                      </m:r>
                      <m:r>
                        <a:rPr lang="en-GB" sz="2800" b="1" i="1" smtClean="0">
                          <a:latin typeface="Cambria Math"/>
                        </a:rPr>
                        <m:t>,</m:t>
                      </m:r>
                      <m:r>
                        <a:rPr lang="en-GB" sz="2800" b="1" i="1" smtClean="0">
                          <a:latin typeface="Cambria Math"/>
                        </a:rPr>
                        <m:t>𝟐</m:t>
                      </m:r>
                      <m:r>
                        <a:rPr lang="en-GB" sz="2800" b="1" i="1" smtClean="0">
                          <a:latin typeface="Cambria Math"/>
                        </a:rPr>
                        <m:t>,</m:t>
                      </m:r>
                      <m:r>
                        <a:rPr lang="en-GB" sz="2800" b="1" i="1" smtClean="0">
                          <a:latin typeface="Cambria Math"/>
                        </a:rPr>
                        <m:t>𝟑</m:t>
                      </m:r>
                      <m:r>
                        <a:rPr lang="en-GB" sz="2800" b="1" i="1" smtClean="0">
                          <a:latin typeface="Cambria Math"/>
                        </a:rPr>
                        <m:t>,…)</m:t>
                      </m:r>
                    </m:oMath>
                  </m:oMathPara>
                </a14:m>
                <a:endParaRPr lang="en-GB" sz="2800" b="1" dirty="0" smtClean="0"/>
              </a:p>
            </p:txBody>
          </p:sp>
        </mc:Choice>
        <mc:Fallback>
          <p:sp>
            <p:nvSpPr>
              <p:cNvPr id="3" name="TextBox 2"/>
              <p:cNvSpPr txBox="1">
                <a:spLocks noRot="1" noChangeAspect="1" noMove="1" noResize="1" noEditPoints="1" noAdjustHandles="1" noChangeArrowheads="1" noChangeShapeType="1" noTextEdit="1"/>
              </p:cNvSpPr>
              <p:nvPr/>
            </p:nvSpPr>
            <p:spPr>
              <a:xfrm>
                <a:off x="2555776" y="3933056"/>
                <a:ext cx="4144468" cy="73866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441087" y="4437112"/>
                <a:ext cx="3579185" cy="753283"/>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GB" sz="2800" b="1" i="1" smtClean="0">
                          <a:latin typeface="Cambria Math"/>
                        </a:rPr>
                        <m:t>𝒆</m:t>
                      </m:r>
                      <m:r>
                        <a:rPr lang="en-GB" sz="2800" b="1" i="1" smtClean="0">
                          <a:latin typeface="Cambria Math"/>
                        </a:rPr>
                        <m:t>=</m:t>
                      </m:r>
                      <m:r>
                        <a:rPr lang="en-GB" sz="2800" b="1" i="1" smtClean="0">
                          <a:latin typeface="Cambria Math"/>
                        </a:rPr>
                        <m:t>𝟏</m:t>
                      </m:r>
                      <m:r>
                        <a:rPr lang="en-GB" sz="2800" b="1" i="1" smtClean="0">
                          <a:latin typeface="Cambria Math"/>
                        </a:rPr>
                        <m:t>.</m:t>
                      </m:r>
                      <m:r>
                        <a:rPr lang="en-GB" sz="2800" b="1" i="1" smtClean="0">
                          <a:latin typeface="Cambria Math"/>
                        </a:rPr>
                        <m:t>𝟔𝟎𝟐</m:t>
                      </m:r>
                      <m:r>
                        <a:rPr lang="en-GB" sz="2800" b="1" i="1" smtClean="0">
                          <a:latin typeface="Cambria Math"/>
                        </a:rPr>
                        <m:t>×</m:t>
                      </m:r>
                      <m:r>
                        <a:rPr lang="en-GB" sz="2800" b="1" i="1" smtClean="0">
                          <a:latin typeface="Cambria Math"/>
                        </a:rPr>
                        <m:t>𝟏</m:t>
                      </m:r>
                      <m:sSup>
                        <m:sSupPr>
                          <m:ctrlPr>
                            <a:rPr lang="en-GB" sz="2800" b="1" i="1" smtClean="0">
                              <a:latin typeface="Cambria Math"/>
                            </a:rPr>
                          </m:ctrlPr>
                        </m:sSupPr>
                        <m:e>
                          <m:r>
                            <a:rPr lang="en-GB" sz="2800" b="1" i="1" smtClean="0">
                              <a:latin typeface="Cambria Math"/>
                            </a:rPr>
                            <m:t>𝟎</m:t>
                          </m:r>
                        </m:e>
                        <m:sup>
                          <m:r>
                            <a:rPr lang="en-GB" sz="2800" b="1" i="1" smtClean="0">
                              <a:latin typeface="Cambria Math"/>
                            </a:rPr>
                            <m:t>−</m:t>
                          </m:r>
                          <m:r>
                            <a:rPr lang="en-GB" sz="2800" b="1" i="1" smtClean="0">
                              <a:latin typeface="Cambria Math"/>
                            </a:rPr>
                            <m:t>𝟏𝟗</m:t>
                          </m:r>
                        </m:sup>
                      </m:sSup>
                      <m:r>
                        <a:rPr lang="en-GB" sz="2800" b="1" i="0" smtClean="0">
                          <a:latin typeface="Cambria Math"/>
                        </a:rPr>
                        <m:t>𝐂</m:t>
                      </m:r>
                    </m:oMath>
                  </m:oMathPara>
                </a14:m>
                <a:endParaRPr lang="en-GB" sz="2800" b="1" dirty="0" smtClean="0"/>
              </a:p>
            </p:txBody>
          </p:sp>
        </mc:Choice>
        <mc:Fallback>
          <p:sp>
            <p:nvSpPr>
              <p:cNvPr id="14" name="TextBox 13"/>
              <p:cNvSpPr txBox="1">
                <a:spLocks noRot="1" noChangeAspect="1" noMove="1" noResize="1" noEditPoints="1" noAdjustHandles="1" noChangeArrowheads="1" noChangeShapeType="1" noTextEdit="1"/>
              </p:cNvSpPr>
              <p:nvPr/>
            </p:nvSpPr>
            <p:spPr>
              <a:xfrm>
                <a:off x="3441087" y="4437112"/>
                <a:ext cx="3579185" cy="753283"/>
              </a:xfrm>
              <a:prstGeom prst="rect">
                <a:avLst/>
              </a:prstGeom>
              <a:blipFill rotWithShape="1">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7859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81"/>
                                        </p:tgtEl>
                                        <p:attrNameLst>
                                          <p:attrName>style.visibility</p:attrName>
                                        </p:attrNameLst>
                                      </p:cBhvr>
                                      <p:to>
                                        <p:strVal val="visible"/>
                                      </p:to>
                                    </p:set>
                                    <p:animEffect transition="in" filter="blinds(horizontal)">
                                      <p:cBhvr>
                                        <p:cTn id="7" dur="500"/>
                                        <p:tgtEl>
                                          <p:spTgt spid="160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0783"/>
                                        </p:tgtEl>
                                        <p:attrNameLst>
                                          <p:attrName>style.visibility</p:attrName>
                                        </p:attrNameLst>
                                      </p:cBhvr>
                                      <p:to>
                                        <p:strVal val="visible"/>
                                      </p:to>
                                    </p:set>
                                    <p:animEffect transition="in" filter="blinds(horizontal)">
                                      <p:cBhvr>
                                        <p:cTn id="12" dur="500"/>
                                        <p:tgtEl>
                                          <p:spTgt spid="16078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0782"/>
                                        </p:tgtEl>
                                        <p:attrNameLst>
                                          <p:attrName>style.visibility</p:attrName>
                                        </p:attrNameLst>
                                      </p:cBhvr>
                                      <p:to>
                                        <p:strVal val="visible"/>
                                      </p:to>
                                    </p:set>
                                    <p:animEffect transition="in" filter="blinds(horizontal)">
                                      <p:cBhvr>
                                        <p:cTn id="15" dur="500"/>
                                        <p:tgtEl>
                                          <p:spTgt spid="16078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60773"/>
                                        </p:tgtEl>
                                        <p:attrNameLst>
                                          <p:attrName>style.visibility</p:attrName>
                                        </p:attrNameLst>
                                      </p:cBhvr>
                                      <p:to>
                                        <p:strVal val="visible"/>
                                      </p:to>
                                    </p:set>
                                    <p:animEffect transition="in" filter="blinds(horizontal)">
                                      <p:cBhvr>
                                        <p:cTn id="29" dur="500"/>
                                        <p:tgtEl>
                                          <p:spTgt spid="160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1" grpId="0"/>
      <p:bldP spid="160782" grpId="0"/>
      <p:bldP spid="160783" grpId="0"/>
      <p:bldP spid="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1402853" y="1700808"/>
            <a:ext cx="6913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zh-CN" altLang="en-US" sz="2800" b="1" dirty="0" smtClean="0">
                <a:solidFill>
                  <a:srgbClr val="000000"/>
                </a:solidFill>
                <a:latin typeface="宋体" pitchFamily="2" charset="-122"/>
                <a:ea typeface="宋体" pitchFamily="2" charset="-122"/>
              </a:rPr>
              <a:t>在</a:t>
            </a:r>
            <a:r>
              <a:rPr kumimoji="1" lang="zh-CN" altLang="en-US" sz="2800" b="1" dirty="0" smtClean="0">
                <a:solidFill>
                  <a:srgbClr val="CC0000"/>
                </a:solidFill>
                <a:latin typeface="宋体" pitchFamily="2" charset="-122"/>
                <a:ea typeface="宋体" pitchFamily="2" charset="-122"/>
              </a:rPr>
              <a:t>孤立</a:t>
            </a:r>
            <a:r>
              <a:rPr kumimoji="1" lang="zh-CN" altLang="en-US" sz="2800" b="1" dirty="0" smtClean="0">
                <a:solidFill>
                  <a:srgbClr val="000000"/>
                </a:solidFill>
                <a:latin typeface="宋体" pitchFamily="2" charset="-122"/>
                <a:ea typeface="宋体" pitchFamily="2" charset="-122"/>
              </a:rPr>
              <a:t>系统中,电荷的</a:t>
            </a:r>
            <a:r>
              <a:rPr kumimoji="1" lang="zh-CN" altLang="en-US" sz="2800" b="1" dirty="0" smtClean="0">
                <a:solidFill>
                  <a:srgbClr val="C00000"/>
                </a:solidFill>
                <a:latin typeface="宋体" pitchFamily="2" charset="-122"/>
                <a:ea typeface="宋体" pitchFamily="2" charset="-122"/>
              </a:rPr>
              <a:t>代数和保持不变</a:t>
            </a:r>
            <a:r>
              <a:rPr kumimoji="1" lang="zh-CN" altLang="en-US" sz="2800" b="1" dirty="0" smtClean="0">
                <a:solidFill>
                  <a:srgbClr val="000000"/>
                </a:solidFill>
                <a:latin typeface="宋体" pitchFamily="2" charset="-122"/>
                <a:ea typeface="宋体" pitchFamily="2" charset="-122"/>
              </a:rPr>
              <a:t>.</a:t>
            </a:r>
          </a:p>
        </p:txBody>
      </p:sp>
      <p:sp>
        <p:nvSpPr>
          <p:cNvPr id="160777" name="Text Box 9"/>
          <p:cNvSpPr txBox="1">
            <a:spLocks noChangeArrowheads="1"/>
          </p:cNvSpPr>
          <p:nvPr/>
        </p:nvSpPr>
        <p:spPr bwMode="auto">
          <a:xfrm>
            <a:off x="1783853" y="2234208"/>
            <a:ext cx="536064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kumimoji="1" lang="zh-CN" altLang="en-US" sz="2800" b="1" smtClean="0">
                <a:solidFill>
                  <a:srgbClr val="000000"/>
                </a:solidFill>
                <a:latin typeface="Times New Roman" pitchFamily="18" charset="0"/>
                <a:ea typeface="宋体" pitchFamily="2" charset="-122"/>
              </a:rPr>
              <a:t>（自然界的基本守恒定律之一）</a:t>
            </a:r>
          </a:p>
        </p:txBody>
      </p:sp>
      <p:sp>
        <p:nvSpPr>
          <p:cNvPr id="2" name="Title 1"/>
          <p:cNvSpPr>
            <a:spLocks noGrp="1"/>
          </p:cNvSpPr>
          <p:nvPr>
            <p:ph type="title"/>
          </p:nvPr>
        </p:nvSpPr>
        <p:spPr/>
        <p:txBody>
          <a:bodyPr/>
          <a:lstStyle/>
          <a:p>
            <a:r>
              <a:rPr kumimoji="1" lang="zh-CN" altLang="en-US" dirty="0">
                <a:solidFill>
                  <a:srgbClr val="CC0000"/>
                </a:solidFill>
                <a:latin typeface="宋体" pitchFamily="2" charset="-122"/>
                <a:ea typeface="宋体" pitchFamily="2" charset="-122"/>
              </a:rPr>
              <a:t>二  电荷守恒定律</a:t>
            </a:r>
            <a:endParaRPr lang="zh-CN" altLang="en-US" dirty="0"/>
          </a:p>
        </p:txBody>
      </p:sp>
    </p:spTree>
    <p:extLst>
      <p:ext uri="{BB962C8B-B14F-4D97-AF65-F5344CB8AC3E}">
        <p14:creationId xmlns:p14="http://schemas.microsoft.com/office/powerpoint/2010/main" val="2748061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9.2  </a:t>
            </a:r>
            <a:r>
              <a:rPr lang="zh-CN" altLang="en-US" dirty="0" smtClean="0"/>
              <a:t>库仑定律</a:t>
            </a:r>
            <a:endParaRPr lang="zh-CN" altLang="en-US" dirty="0"/>
          </a:p>
        </p:txBody>
      </p:sp>
      <p:sp>
        <p:nvSpPr>
          <p:cNvPr id="3" name="Text Placeholder 2"/>
          <p:cNvSpPr>
            <a:spLocks noGrp="1"/>
          </p:cNvSpPr>
          <p:nvPr>
            <p:ph type="body" idx="1"/>
          </p:nvPr>
        </p:nvSpPr>
        <p:spPr/>
        <p:txBody>
          <a:bodyPr/>
          <a:lstStyle/>
          <a:p>
            <a:r>
              <a:rPr lang="zh-CN" altLang="en-US" dirty="0"/>
              <a:t>大学物理</a:t>
            </a:r>
            <a:r>
              <a:rPr lang="zh-CN" altLang="en-US" dirty="0" smtClean="0"/>
              <a:t>（下）</a:t>
            </a:r>
            <a:endParaRPr lang="en-US" altLang="zh-CN" dirty="0"/>
          </a:p>
          <a:p>
            <a:r>
              <a:rPr lang="en-US" altLang="zh-CN" dirty="0"/>
              <a:t>9</a:t>
            </a:r>
            <a:r>
              <a:rPr lang="zh-CN" altLang="en-US" dirty="0" smtClean="0"/>
              <a:t>　</a:t>
            </a:r>
            <a:r>
              <a:rPr lang="zh-CN" altLang="en-US" dirty="0"/>
              <a:t>静电场</a:t>
            </a:r>
          </a:p>
        </p:txBody>
      </p:sp>
    </p:spTree>
    <p:extLst>
      <p:ext uri="{BB962C8B-B14F-4D97-AF65-F5344CB8AC3E}">
        <p14:creationId xmlns:p14="http://schemas.microsoft.com/office/powerpoint/2010/main" val="123490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6" name="Group 2"/>
          <p:cNvGrpSpPr>
            <a:grpSpLocks/>
          </p:cNvGrpSpPr>
          <p:nvPr/>
        </p:nvGrpSpPr>
        <p:grpSpPr bwMode="auto">
          <a:xfrm>
            <a:off x="1143000" y="1981944"/>
            <a:ext cx="7086600" cy="2743200"/>
            <a:chOff x="624" y="864"/>
            <a:chExt cx="4464" cy="1728"/>
          </a:xfrm>
        </p:grpSpPr>
        <p:sp>
          <p:nvSpPr>
            <p:cNvPr id="159747" name="Rectangle 3"/>
            <p:cNvSpPr>
              <a:spLocks noChangeArrowheads="1"/>
            </p:cNvSpPr>
            <p:nvPr/>
          </p:nvSpPr>
          <p:spPr bwMode="auto">
            <a:xfrm>
              <a:off x="624" y="864"/>
              <a:ext cx="4464" cy="1728"/>
            </a:xfrm>
            <a:prstGeom prst="rect">
              <a:avLst/>
            </a:prstGeom>
            <a:solidFill>
              <a:schemeClr val="bg1"/>
            </a:solidFill>
            <a:ln w="9525">
              <a:solidFill>
                <a:srgbClr val="0066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nvGrpSpPr>
            <p:cNvPr id="159748" name="Group 4"/>
            <p:cNvGrpSpPr>
              <a:grpSpLocks/>
            </p:cNvGrpSpPr>
            <p:nvPr/>
          </p:nvGrpSpPr>
          <p:grpSpPr bwMode="auto">
            <a:xfrm>
              <a:off x="1392" y="1008"/>
              <a:ext cx="284" cy="599"/>
              <a:chOff x="1392" y="1056"/>
              <a:chExt cx="284" cy="599"/>
            </a:xfrm>
          </p:grpSpPr>
          <p:graphicFrame>
            <p:nvGraphicFramePr>
              <p:cNvPr id="159749" name="Object 5"/>
              <p:cNvGraphicFramePr>
                <a:graphicFrameLocks noChangeAspect="1"/>
              </p:cNvGraphicFramePr>
              <p:nvPr/>
            </p:nvGraphicFramePr>
            <p:xfrm>
              <a:off x="1392" y="1056"/>
              <a:ext cx="284" cy="403"/>
            </p:xfrm>
            <a:graphic>
              <a:graphicData uri="http://schemas.openxmlformats.org/presentationml/2006/ole">
                <mc:AlternateContent xmlns:mc="http://schemas.openxmlformats.org/markup-compatibility/2006">
                  <mc:Choice xmlns:v="urn:schemas-microsoft-com:vml" Requires="v">
                    <p:oleObj spid="_x0000_s6880" name="公式" r:id="rId3" imgW="152280" imgH="215640" progId="Equation.3">
                      <p:embed/>
                    </p:oleObj>
                  </mc:Choice>
                  <mc:Fallback>
                    <p:oleObj name="公式" r:id="rId3" imgW="1522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056"/>
                            <a:ext cx="284"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50" name="Oval 6"/>
              <p:cNvSpPr>
                <a:spLocks noChangeArrowheads="1"/>
              </p:cNvSpPr>
              <p:nvPr/>
            </p:nvSpPr>
            <p:spPr bwMode="auto">
              <a:xfrm>
                <a:off x="1440" y="1511"/>
                <a:ext cx="144" cy="144"/>
              </a:xfrm>
              <a:prstGeom prst="ellipse">
                <a:avLst/>
              </a:prstGeom>
              <a:solidFill>
                <a:srgbClr val="F6F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grpSp>
        <p:nvGrpSpPr>
          <p:cNvPr id="159751" name="Group 7"/>
          <p:cNvGrpSpPr>
            <a:grpSpLocks/>
          </p:cNvGrpSpPr>
          <p:nvPr/>
        </p:nvGrpSpPr>
        <p:grpSpPr bwMode="auto">
          <a:xfrm>
            <a:off x="2590800" y="2026394"/>
            <a:ext cx="4191000" cy="985838"/>
            <a:chOff x="1537" y="940"/>
            <a:chExt cx="2640" cy="621"/>
          </a:xfrm>
        </p:grpSpPr>
        <p:sp>
          <p:nvSpPr>
            <p:cNvPr id="159752" name="Line 8"/>
            <p:cNvSpPr>
              <a:spLocks noChangeShapeType="1"/>
            </p:cNvSpPr>
            <p:nvPr/>
          </p:nvSpPr>
          <p:spPr bwMode="auto">
            <a:xfrm flipV="1">
              <a:off x="1537" y="1321"/>
              <a:ext cx="2640" cy="240"/>
            </a:xfrm>
            <a:prstGeom prst="line">
              <a:avLst/>
            </a:prstGeom>
            <a:noFill/>
            <a:ln w="28575">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9753" name="Object 9"/>
            <p:cNvGraphicFramePr>
              <a:graphicFrameLocks noChangeAspect="1"/>
            </p:cNvGraphicFramePr>
            <p:nvPr/>
          </p:nvGraphicFramePr>
          <p:xfrm>
            <a:off x="2568" y="940"/>
            <a:ext cx="450" cy="548"/>
          </p:xfrm>
          <a:graphic>
            <a:graphicData uri="http://schemas.openxmlformats.org/presentationml/2006/ole">
              <mc:AlternateContent xmlns:mc="http://schemas.openxmlformats.org/markup-compatibility/2006">
                <mc:Choice xmlns:v="urn:schemas-microsoft-com:vml" Requires="v">
                  <p:oleObj spid="_x0000_s6881" name="公式" r:id="rId5" imgW="177480" imgH="215640" progId="Equation.3">
                    <p:embed/>
                  </p:oleObj>
                </mc:Choice>
                <mc:Fallback>
                  <p:oleObj name="公式" r:id="rId5" imgW="177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 y="940"/>
                          <a:ext cx="450" cy="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54" name="Group 10"/>
          <p:cNvGrpSpPr>
            <a:grpSpLocks/>
          </p:cNvGrpSpPr>
          <p:nvPr/>
        </p:nvGrpSpPr>
        <p:grpSpPr bwMode="auto">
          <a:xfrm>
            <a:off x="3505200" y="3550394"/>
            <a:ext cx="2590800" cy="838200"/>
            <a:chOff x="2112" y="1872"/>
            <a:chExt cx="1632" cy="528"/>
          </a:xfrm>
        </p:grpSpPr>
        <p:graphicFrame>
          <p:nvGraphicFramePr>
            <p:cNvPr id="159755" name="Object 11"/>
            <p:cNvGraphicFramePr>
              <a:graphicFrameLocks noChangeAspect="1"/>
            </p:cNvGraphicFramePr>
            <p:nvPr/>
          </p:nvGraphicFramePr>
          <p:xfrm>
            <a:off x="2688" y="1872"/>
            <a:ext cx="433" cy="528"/>
          </p:xfrm>
          <a:graphic>
            <a:graphicData uri="http://schemas.openxmlformats.org/presentationml/2006/ole">
              <mc:AlternateContent xmlns:mc="http://schemas.openxmlformats.org/markup-compatibility/2006">
                <mc:Choice xmlns:v="urn:schemas-microsoft-com:vml" Requires="v">
                  <p:oleObj spid="_x0000_s6882" name="公式" r:id="rId7" imgW="177480" imgH="215640" progId="Equation.3">
                    <p:embed/>
                  </p:oleObj>
                </mc:Choice>
                <mc:Fallback>
                  <p:oleObj name="公式" r:id="rId7" imgW="17748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 y="1872"/>
                          <a:ext cx="433" cy="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56" name="Line 12"/>
            <p:cNvSpPr>
              <a:spLocks noChangeShapeType="1"/>
            </p:cNvSpPr>
            <p:nvPr/>
          </p:nvSpPr>
          <p:spPr bwMode="auto">
            <a:xfrm>
              <a:off x="2112" y="2372"/>
              <a:ext cx="1632" cy="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59757" name="Group 13"/>
          <p:cNvGrpSpPr>
            <a:grpSpLocks/>
          </p:cNvGrpSpPr>
          <p:nvPr/>
        </p:nvGrpSpPr>
        <p:grpSpPr bwMode="auto">
          <a:xfrm>
            <a:off x="1800225" y="3999657"/>
            <a:ext cx="6081713" cy="725487"/>
            <a:chOff x="1038" y="2087"/>
            <a:chExt cx="3831" cy="457"/>
          </a:xfrm>
        </p:grpSpPr>
        <p:grpSp>
          <p:nvGrpSpPr>
            <p:cNvPr id="159758" name="Group 14"/>
            <p:cNvGrpSpPr>
              <a:grpSpLocks/>
            </p:cNvGrpSpPr>
            <p:nvPr/>
          </p:nvGrpSpPr>
          <p:grpSpPr bwMode="auto">
            <a:xfrm>
              <a:off x="1038" y="2087"/>
              <a:ext cx="1026" cy="432"/>
              <a:chOff x="1038" y="2155"/>
              <a:chExt cx="1026" cy="432"/>
            </a:xfrm>
          </p:grpSpPr>
          <p:sp>
            <p:nvSpPr>
              <p:cNvPr id="159759" name="Line 15"/>
              <p:cNvSpPr>
                <a:spLocks noChangeShapeType="1"/>
              </p:cNvSpPr>
              <p:nvPr/>
            </p:nvSpPr>
            <p:spPr bwMode="auto">
              <a:xfrm flipH="1">
                <a:off x="1488" y="2367"/>
                <a:ext cx="576" cy="0"/>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9760" name="Object 16"/>
              <p:cNvGraphicFramePr>
                <a:graphicFrameLocks noChangeAspect="1"/>
              </p:cNvGraphicFramePr>
              <p:nvPr/>
            </p:nvGraphicFramePr>
            <p:xfrm>
              <a:off x="1038" y="2155"/>
              <a:ext cx="450" cy="432"/>
            </p:xfrm>
            <a:graphic>
              <a:graphicData uri="http://schemas.openxmlformats.org/presentationml/2006/ole">
                <mc:AlternateContent xmlns:mc="http://schemas.openxmlformats.org/markup-compatibility/2006">
                  <mc:Choice xmlns:v="urn:schemas-microsoft-com:vml" Requires="v">
                    <p:oleObj spid="_x0000_s6883" name="公式" r:id="rId9" imgW="215640" imgH="228600" progId="Equation.3">
                      <p:embed/>
                    </p:oleObj>
                  </mc:Choice>
                  <mc:Fallback>
                    <p:oleObj name="公式" r:id="rId9" imgW="2156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8" y="2155"/>
                            <a:ext cx="450"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61" name="Group 17"/>
            <p:cNvGrpSpPr>
              <a:grpSpLocks/>
            </p:cNvGrpSpPr>
            <p:nvPr/>
          </p:nvGrpSpPr>
          <p:grpSpPr bwMode="auto">
            <a:xfrm>
              <a:off x="3819" y="2112"/>
              <a:ext cx="1050" cy="432"/>
              <a:chOff x="3819" y="2180"/>
              <a:chExt cx="1050" cy="432"/>
            </a:xfrm>
          </p:grpSpPr>
          <p:sp>
            <p:nvSpPr>
              <p:cNvPr id="159762" name="Line 18"/>
              <p:cNvSpPr>
                <a:spLocks noChangeShapeType="1"/>
              </p:cNvSpPr>
              <p:nvPr/>
            </p:nvSpPr>
            <p:spPr bwMode="auto">
              <a:xfrm>
                <a:off x="3819" y="2367"/>
                <a:ext cx="576" cy="0"/>
              </a:xfrm>
              <a:prstGeom prst="line">
                <a:avLst/>
              </a:prstGeom>
              <a:noFill/>
              <a:ln w="38100">
                <a:solidFill>
                  <a:srgbClr val="FF0000"/>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9763" name="Object 19"/>
              <p:cNvGraphicFramePr>
                <a:graphicFrameLocks noChangeAspect="1"/>
              </p:cNvGraphicFramePr>
              <p:nvPr/>
            </p:nvGraphicFramePr>
            <p:xfrm>
              <a:off x="4464" y="2180"/>
              <a:ext cx="405" cy="432"/>
            </p:xfrm>
            <a:graphic>
              <a:graphicData uri="http://schemas.openxmlformats.org/presentationml/2006/ole">
                <mc:AlternateContent xmlns:mc="http://schemas.openxmlformats.org/markup-compatibility/2006">
                  <mc:Choice xmlns:v="urn:schemas-microsoft-com:vml" Requires="v">
                    <p:oleObj spid="_x0000_s6884" name="公式" r:id="rId11" imgW="215640" imgH="228600" progId="Equation.3">
                      <p:embed/>
                    </p:oleObj>
                  </mc:Choice>
                  <mc:Fallback>
                    <p:oleObj name="公式" r:id="rId11" imgW="2156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64" y="2180"/>
                            <a:ext cx="405"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59770" name="Group 26"/>
          <p:cNvGrpSpPr>
            <a:grpSpLocks/>
          </p:cNvGrpSpPr>
          <p:nvPr/>
        </p:nvGrpSpPr>
        <p:grpSpPr bwMode="auto">
          <a:xfrm>
            <a:off x="6248400" y="2628057"/>
            <a:ext cx="1143000" cy="1106487"/>
            <a:chOff x="3840" y="1319"/>
            <a:chExt cx="720" cy="697"/>
          </a:xfrm>
        </p:grpSpPr>
        <p:sp>
          <p:nvSpPr>
            <p:cNvPr id="159771" name="Line 27"/>
            <p:cNvSpPr>
              <a:spLocks noChangeShapeType="1"/>
            </p:cNvSpPr>
            <p:nvPr/>
          </p:nvSpPr>
          <p:spPr bwMode="auto">
            <a:xfrm>
              <a:off x="4128" y="1319"/>
              <a:ext cx="0" cy="3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9772" name="Line 28"/>
            <p:cNvSpPr>
              <a:spLocks noChangeShapeType="1"/>
            </p:cNvSpPr>
            <p:nvPr/>
          </p:nvSpPr>
          <p:spPr bwMode="auto">
            <a:xfrm>
              <a:off x="4272" y="1319"/>
              <a:ext cx="0" cy="38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9773" name="Line 29"/>
            <p:cNvSpPr>
              <a:spLocks noChangeShapeType="1"/>
            </p:cNvSpPr>
            <p:nvPr/>
          </p:nvSpPr>
          <p:spPr bwMode="auto">
            <a:xfrm>
              <a:off x="3840" y="1584"/>
              <a:ext cx="288" cy="0"/>
            </a:xfrm>
            <a:prstGeom prst="line">
              <a:avLst/>
            </a:prstGeom>
            <a:noFill/>
            <a:ln w="28575">
              <a:solidFill>
                <a:schemeClr val="tx1"/>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159774" name="Line 30"/>
            <p:cNvSpPr>
              <a:spLocks noChangeShapeType="1"/>
            </p:cNvSpPr>
            <p:nvPr/>
          </p:nvSpPr>
          <p:spPr bwMode="auto">
            <a:xfrm>
              <a:off x="4272" y="1584"/>
              <a:ext cx="288" cy="0"/>
            </a:xfrm>
            <a:prstGeom prst="line">
              <a:avLst/>
            </a:prstGeom>
            <a:noFill/>
            <a:ln w="28575">
              <a:solidFill>
                <a:schemeClr val="tx1"/>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9775" name="Object 31"/>
            <p:cNvGraphicFramePr>
              <a:graphicFrameLocks noChangeAspect="1"/>
            </p:cNvGraphicFramePr>
            <p:nvPr/>
          </p:nvGraphicFramePr>
          <p:xfrm>
            <a:off x="4067" y="1680"/>
            <a:ext cx="253" cy="336"/>
          </p:xfrm>
          <a:graphic>
            <a:graphicData uri="http://schemas.openxmlformats.org/presentationml/2006/ole">
              <mc:AlternateContent xmlns:mc="http://schemas.openxmlformats.org/markup-compatibility/2006">
                <mc:Choice xmlns:v="urn:schemas-microsoft-com:vml" Requires="v">
                  <p:oleObj spid="_x0000_s6885" name="公式" r:id="rId13" imgW="190440" imgH="253800" progId="Equation.3">
                    <p:embed/>
                  </p:oleObj>
                </mc:Choice>
                <mc:Fallback>
                  <p:oleObj name="公式" r:id="rId13" imgW="19044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 y="1680"/>
                          <a:ext cx="25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59776" name="Object 32"/>
          <p:cNvGraphicFramePr>
            <a:graphicFrameLocks noChangeAspect="1"/>
          </p:cNvGraphicFramePr>
          <p:nvPr>
            <p:extLst>
              <p:ext uri="{D42A27DB-BD31-4B8C-83A1-F6EECF244321}">
                <p14:modId xmlns:p14="http://schemas.microsoft.com/office/powerpoint/2010/main" val="337671866"/>
              </p:ext>
            </p:extLst>
          </p:nvPr>
        </p:nvGraphicFramePr>
        <p:xfrm>
          <a:off x="3312269" y="1150069"/>
          <a:ext cx="2555875" cy="766763"/>
        </p:xfrm>
        <a:graphic>
          <a:graphicData uri="http://schemas.openxmlformats.org/presentationml/2006/ole">
            <mc:AlternateContent xmlns:mc="http://schemas.openxmlformats.org/markup-compatibility/2006">
              <mc:Choice xmlns:v="urn:schemas-microsoft-com:vml" Requires="v">
                <p:oleObj spid="_x0000_s6886" name="Equation" r:id="rId15" imgW="622080" imgH="215640" progId="Equation.3">
                  <p:embed/>
                </p:oleObj>
              </mc:Choice>
              <mc:Fallback>
                <p:oleObj name="Equation" r:id="rId15" imgW="62208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12269" y="1150069"/>
                        <a:ext cx="2555875"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9777" name="Group 33"/>
          <p:cNvGrpSpPr>
            <a:grpSpLocks/>
          </p:cNvGrpSpPr>
          <p:nvPr/>
        </p:nvGrpSpPr>
        <p:grpSpPr bwMode="auto">
          <a:xfrm>
            <a:off x="2667000" y="2667744"/>
            <a:ext cx="4043363" cy="1028700"/>
            <a:chOff x="1584" y="1248"/>
            <a:chExt cx="2547" cy="648"/>
          </a:xfrm>
        </p:grpSpPr>
        <p:grpSp>
          <p:nvGrpSpPr>
            <p:cNvPr id="159778" name="Group 34"/>
            <p:cNvGrpSpPr>
              <a:grpSpLocks/>
            </p:cNvGrpSpPr>
            <p:nvPr/>
          </p:nvGrpSpPr>
          <p:grpSpPr bwMode="auto">
            <a:xfrm>
              <a:off x="1584" y="1392"/>
              <a:ext cx="788" cy="504"/>
              <a:chOff x="1584" y="1392"/>
              <a:chExt cx="788" cy="504"/>
            </a:xfrm>
          </p:grpSpPr>
          <p:sp>
            <p:nvSpPr>
              <p:cNvPr id="159779" name="Line 35"/>
              <p:cNvSpPr>
                <a:spLocks noChangeShapeType="1"/>
              </p:cNvSpPr>
              <p:nvPr/>
            </p:nvSpPr>
            <p:spPr bwMode="auto">
              <a:xfrm flipV="1">
                <a:off x="1584" y="1392"/>
                <a:ext cx="672" cy="71"/>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9780" name="Object 36"/>
              <p:cNvGraphicFramePr>
                <a:graphicFrameLocks noChangeAspect="1"/>
              </p:cNvGraphicFramePr>
              <p:nvPr/>
            </p:nvGraphicFramePr>
            <p:xfrm>
              <a:off x="1824" y="1415"/>
              <a:ext cx="548" cy="481"/>
            </p:xfrm>
            <a:graphic>
              <a:graphicData uri="http://schemas.openxmlformats.org/presentationml/2006/ole">
                <mc:AlternateContent xmlns:mc="http://schemas.openxmlformats.org/markup-compatibility/2006">
                  <mc:Choice xmlns:v="urn:schemas-microsoft-com:vml" Requires="v">
                    <p:oleObj spid="_x0000_s6887" name="公式" r:id="rId17" imgW="215640" imgH="228600" progId="Equation.3">
                      <p:embed/>
                    </p:oleObj>
                  </mc:Choice>
                  <mc:Fallback>
                    <p:oleObj name="公式" r:id="rId17" imgW="21564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24" y="1415"/>
                            <a:ext cx="548" cy="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59781" name="Group 37"/>
            <p:cNvGrpSpPr>
              <a:grpSpLocks/>
            </p:cNvGrpSpPr>
            <p:nvPr/>
          </p:nvGrpSpPr>
          <p:grpSpPr bwMode="auto">
            <a:xfrm>
              <a:off x="3312" y="1248"/>
              <a:ext cx="819" cy="480"/>
              <a:chOff x="3312" y="1248"/>
              <a:chExt cx="819" cy="480"/>
            </a:xfrm>
          </p:grpSpPr>
          <p:sp>
            <p:nvSpPr>
              <p:cNvPr id="159782" name="Line 38"/>
              <p:cNvSpPr>
                <a:spLocks noChangeShapeType="1"/>
              </p:cNvSpPr>
              <p:nvPr/>
            </p:nvSpPr>
            <p:spPr bwMode="auto">
              <a:xfrm flipH="1">
                <a:off x="3507" y="1248"/>
                <a:ext cx="624" cy="48"/>
              </a:xfrm>
              <a:prstGeom prst="line">
                <a:avLst/>
              </a:prstGeom>
              <a:noFill/>
              <a:ln w="381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159783" name="Object 39"/>
              <p:cNvGraphicFramePr>
                <a:graphicFrameLocks noChangeAspect="1"/>
              </p:cNvGraphicFramePr>
              <p:nvPr/>
            </p:nvGraphicFramePr>
            <p:xfrm>
              <a:off x="3312" y="1272"/>
              <a:ext cx="428" cy="456"/>
            </p:xfrm>
            <a:graphic>
              <a:graphicData uri="http://schemas.openxmlformats.org/presentationml/2006/ole">
                <mc:AlternateContent xmlns:mc="http://schemas.openxmlformats.org/markup-compatibility/2006">
                  <mc:Choice xmlns:v="urn:schemas-microsoft-com:vml" Requires="v">
                    <p:oleObj spid="_x0000_s6888" name="公式" r:id="rId19" imgW="215640" imgH="228600" progId="Equation.3">
                      <p:embed/>
                    </p:oleObj>
                  </mc:Choice>
                  <mc:Fallback>
                    <p:oleObj name="公式" r:id="rId19" imgW="21564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12" y="1272"/>
                            <a:ext cx="428"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159784" name="Group 40"/>
          <p:cNvGrpSpPr>
            <a:grpSpLocks/>
          </p:cNvGrpSpPr>
          <p:nvPr/>
        </p:nvGrpSpPr>
        <p:grpSpPr bwMode="auto">
          <a:xfrm>
            <a:off x="6400800" y="1985119"/>
            <a:ext cx="700088" cy="795338"/>
            <a:chOff x="3936" y="914"/>
            <a:chExt cx="441" cy="501"/>
          </a:xfrm>
        </p:grpSpPr>
        <p:graphicFrame>
          <p:nvGraphicFramePr>
            <p:cNvPr id="159785" name="Object 41"/>
            <p:cNvGraphicFramePr>
              <a:graphicFrameLocks noChangeAspect="1"/>
            </p:cNvGraphicFramePr>
            <p:nvPr/>
          </p:nvGraphicFramePr>
          <p:xfrm>
            <a:off x="3936" y="914"/>
            <a:ext cx="441" cy="334"/>
          </p:xfrm>
          <a:graphic>
            <a:graphicData uri="http://schemas.openxmlformats.org/presentationml/2006/ole">
              <mc:AlternateContent xmlns:mc="http://schemas.openxmlformats.org/markup-compatibility/2006">
                <mc:Choice xmlns:v="urn:schemas-microsoft-com:vml" Requires="v">
                  <p:oleObj spid="_x0000_s6889" name="Equation" r:id="rId21" imgW="419040" imgH="317160" progId="Equation.3">
                    <p:embed/>
                  </p:oleObj>
                </mc:Choice>
                <mc:Fallback>
                  <p:oleObj name="Equation" r:id="rId21" imgW="419040" imgH="31716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36" y="914"/>
                          <a:ext cx="441"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86" name="Oval 42"/>
            <p:cNvSpPr>
              <a:spLocks noChangeArrowheads="1"/>
            </p:cNvSpPr>
            <p:nvPr/>
          </p:nvSpPr>
          <p:spPr bwMode="auto">
            <a:xfrm>
              <a:off x="4128" y="1271"/>
              <a:ext cx="144" cy="144"/>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59787" name="Group 43"/>
          <p:cNvGrpSpPr>
            <a:grpSpLocks/>
          </p:cNvGrpSpPr>
          <p:nvPr/>
        </p:nvGrpSpPr>
        <p:grpSpPr bwMode="auto">
          <a:xfrm>
            <a:off x="3276600" y="3582144"/>
            <a:ext cx="3041650" cy="868363"/>
            <a:chOff x="1968" y="1828"/>
            <a:chExt cx="1916" cy="547"/>
          </a:xfrm>
        </p:grpSpPr>
        <p:grpSp>
          <p:nvGrpSpPr>
            <p:cNvPr id="159788" name="Group 44"/>
            <p:cNvGrpSpPr>
              <a:grpSpLocks/>
            </p:cNvGrpSpPr>
            <p:nvPr/>
          </p:nvGrpSpPr>
          <p:grpSpPr bwMode="auto">
            <a:xfrm>
              <a:off x="1968" y="1847"/>
              <a:ext cx="284" cy="528"/>
              <a:chOff x="1968" y="1915"/>
              <a:chExt cx="284" cy="528"/>
            </a:xfrm>
          </p:grpSpPr>
          <p:graphicFrame>
            <p:nvGraphicFramePr>
              <p:cNvPr id="159789" name="Object 45"/>
              <p:cNvGraphicFramePr>
                <a:graphicFrameLocks noChangeAspect="1"/>
              </p:cNvGraphicFramePr>
              <p:nvPr/>
            </p:nvGraphicFramePr>
            <p:xfrm>
              <a:off x="1968" y="1915"/>
              <a:ext cx="284" cy="403"/>
            </p:xfrm>
            <a:graphic>
              <a:graphicData uri="http://schemas.openxmlformats.org/presentationml/2006/ole">
                <mc:AlternateContent xmlns:mc="http://schemas.openxmlformats.org/markup-compatibility/2006">
                  <mc:Choice xmlns:v="urn:schemas-microsoft-com:vml" Requires="v">
                    <p:oleObj spid="_x0000_s6890" name="公式" r:id="rId23" imgW="152280" imgH="215640" progId="Equation.3">
                      <p:embed/>
                    </p:oleObj>
                  </mc:Choice>
                  <mc:Fallback>
                    <p:oleObj name="公式" r:id="rId23" imgW="15228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915"/>
                            <a:ext cx="284"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90" name="Oval 46"/>
              <p:cNvSpPr>
                <a:spLocks noChangeArrowheads="1"/>
              </p:cNvSpPr>
              <p:nvPr/>
            </p:nvSpPr>
            <p:spPr bwMode="auto">
              <a:xfrm>
                <a:off x="2016" y="2299"/>
                <a:ext cx="144" cy="144"/>
              </a:xfrm>
              <a:prstGeom prst="ellipse">
                <a:avLst/>
              </a:prstGeom>
              <a:solidFill>
                <a:srgbClr val="F6F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nvGrpSpPr>
            <p:cNvPr id="159791" name="Group 47"/>
            <p:cNvGrpSpPr>
              <a:grpSpLocks/>
            </p:cNvGrpSpPr>
            <p:nvPr/>
          </p:nvGrpSpPr>
          <p:grpSpPr bwMode="auto">
            <a:xfrm>
              <a:off x="3552" y="1828"/>
              <a:ext cx="332" cy="547"/>
              <a:chOff x="3552" y="1896"/>
              <a:chExt cx="332" cy="547"/>
            </a:xfrm>
          </p:grpSpPr>
          <p:graphicFrame>
            <p:nvGraphicFramePr>
              <p:cNvPr id="159792" name="Object 48"/>
              <p:cNvGraphicFramePr>
                <a:graphicFrameLocks noChangeAspect="1"/>
              </p:cNvGraphicFramePr>
              <p:nvPr/>
            </p:nvGraphicFramePr>
            <p:xfrm>
              <a:off x="3552" y="1896"/>
              <a:ext cx="332" cy="403"/>
            </p:xfrm>
            <a:graphic>
              <a:graphicData uri="http://schemas.openxmlformats.org/presentationml/2006/ole">
                <mc:AlternateContent xmlns:mc="http://schemas.openxmlformats.org/markup-compatibility/2006">
                  <mc:Choice xmlns:v="urn:schemas-microsoft-com:vml" Requires="v">
                    <p:oleObj spid="_x0000_s6891" name="公式" r:id="rId24" imgW="177480" imgH="215640" progId="Equation.3">
                      <p:embed/>
                    </p:oleObj>
                  </mc:Choice>
                  <mc:Fallback>
                    <p:oleObj name="公式" r:id="rId24" imgW="177480" imgH="21564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52" y="1896"/>
                            <a:ext cx="332" cy="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9793" name="Oval 49"/>
              <p:cNvSpPr>
                <a:spLocks noChangeArrowheads="1"/>
              </p:cNvSpPr>
              <p:nvPr/>
            </p:nvSpPr>
            <p:spPr bwMode="auto">
              <a:xfrm>
                <a:off x="3696" y="2299"/>
                <a:ext cx="144" cy="144"/>
              </a:xfrm>
              <a:prstGeom prst="ellipse">
                <a:avLst/>
              </a:prstGeom>
              <a:solidFill>
                <a:srgbClr val="F6F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sp>
        <p:nvSpPr>
          <p:cNvPr id="2" name="Title 1"/>
          <p:cNvSpPr>
            <a:spLocks noGrp="1"/>
          </p:cNvSpPr>
          <p:nvPr>
            <p:ph type="title"/>
          </p:nvPr>
        </p:nvSpPr>
        <p:spPr/>
        <p:txBody>
          <a:bodyPr/>
          <a:lstStyle/>
          <a:p>
            <a:r>
              <a:rPr kumimoji="1" lang="zh-CN" altLang="en-US" dirty="0">
                <a:solidFill>
                  <a:srgbClr val="CC0000"/>
                </a:solidFill>
                <a:latin typeface="Times New Roman" pitchFamily="18" charset="0"/>
                <a:ea typeface="宋体" pitchFamily="2" charset="-122"/>
              </a:rPr>
              <a:t>一   点电荷模</a:t>
            </a:r>
            <a:r>
              <a:rPr kumimoji="1" lang="zh-CN" altLang="en-US" dirty="0" smtClean="0">
                <a:solidFill>
                  <a:srgbClr val="CC0000"/>
                </a:solidFill>
                <a:latin typeface="Times New Roman" pitchFamily="18" charset="0"/>
                <a:ea typeface="宋体" pitchFamily="2" charset="-122"/>
              </a:rPr>
              <a:t>型</a:t>
            </a:r>
            <a:endParaRPr lang="zh-CN" altLang="en-US" dirty="0"/>
          </a:p>
        </p:txBody>
      </p:sp>
    </p:spTree>
    <p:extLst>
      <p:ext uri="{BB962C8B-B14F-4D97-AF65-F5344CB8AC3E}">
        <p14:creationId xmlns:p14="http://schemas.microsoft.com/office/powerpoint/2010/main" val="3162929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ox(out)">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59784"/>
                                        </p:tgtEl>
                                        <p:attrNameLst>
                                          <p:attrName>style.visibility</p:attrName>
                                        </p:attrNameLst>
                                      </p:cBhvr>
                                      <p:to>
                                        <p:strVal val="visible"/>
                                      </p:to>
                                    </p:set>
                                    <p:animEffect transition="in" filter="box(out)">
                                      <p:cBhvr>
                                        <p:cTn id="12" dur="500"/>
                                        <p:tgtEl>
                                          <p:spTgt spid="1597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nodeType="clickEffect">
                                  <p:stCondLst>
                                    <p:cond delay="0"/>
                                  </p:stCondLst>
                                  <p:childTnLst>
                                    <p:set>
                                      <p:cBhvr>
                                        <p:cTn id="16" dur="1" fill="hold">
                                          <p:stCondLst>
                                            <p:cond delay="0"/>
                                          </p:stCondLst>
                                        </p:cTn>
                                        <p:tgtEl>
                                          <p:spTgt spid="159751"/>
                                        </p:tgtEl>
                                        <p:attrNameLst>
                                          <p:attrName>style.visibility</p:attrName>
                                        </p:attrNameLst>
                                      </p:cBhvr>
                                      <p:to>
                                        <p:strVal val="visible"/>
                                      </p:to>
                                    </p:set>
                                    <p:anim calcmode="lin" valueType="num">
                                      <p:cBhvr>
                                        <p:cTn id="17" dur="500" fill="hold"/>
                                        <p:tgtEl>
                                          <p:spTgt spid="159751"/>
                                        </p:tgtEl>
                                        <p:attrNameLst>
                                          <p:attrName>ppt_x</p:attrName>
                                        </p:attrNameLst>
                                      </p:cBhvr>
                                      <p:tavLst>
                                        <p:tav tm="0">
                                          <p:val>
                                            <p:strVal val="#ppt_x-#ppt_w/2"/>
                                          </p:val>
                                        </p:tav>
                                        <p:tav tm="100000">
                                          <p:val>
                                            <p:strVal val="#ppt_x"/>
                                          </p:val>
                                        </p:tav>
                                      </p:tavLst>
                                    </p:anim>
                                    <p:anim calcmode="lin" valueType="num">
                                      <p:cBhvr>
                                        <p:cTn id="18" dur="500" fill="hold"/>
                                        <p:tgtEl>
                                          <p:spTgt spid="159751"/>
                                        </p:tgtEl>
                                        <p:attrNameLst>
                                          <p:attrName>ppt_y</p:attrName>
                                        </p:attrNameLst>
                                      </p:cBhvr>
                                      <p:tavLst>
                                        <p:tav tm="0">
                                          <p:val>
                                            <p:strVal val="#ppt_y"/>
                                          </p:val>
                                        </p:tav>
                                        <p:tav tm="100000">
                                          <p:val>
                                            <p:strVal val="#ppt_y"/>
                                          </p:val>
                                        </p:tav>
                                      </p:tavLst>
                                    </p:anim>
                                    <p:anim calcmode="lin" valueType="num">
                                      <p:cBhvr>
                                        <p:cTn id="19" dur="500" fill="hold"/>
                                        <p:tgtEl>
                                          <p:spTgt spid="159751"/>
                                        </p:tgtEl>
                                        <p:attrNameLst>
                                          <p:attrName>ppt_w</p:attrName>
                                        </p:attrNameLst>
                                      </p:cBhvr>
                                      <p:tavLst>
                                        <p:tav tm="0">
                                          <p:val>
                                            <p:fltVal val="0"/>
                                          </p:val>
                                        </p:tav>
                                        <p:tav tm="100000">
                                          <p:val>
                                            <p:strVal val="#ppt_w"/>
                                          </p:val>
                                        </p:tav>
                                      </p:tavLst>
                                    </p:anim>
                                    <p:anim calcmode="lin" valueType="num">
                                      <p:cBhvr>
                                        <p:cTn id="20" dur="500" fill="hold"/>
                                        <p:tgtEl>
                                          <p:spTgt spid="159751"/>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59770"/>
                                        </p:tgtEl>
                                        <p:attrNameLst>
                                          <p:attrName>style.visibility</p:attrName>
                                        </p:attrNameLst>
                                      </p:cBhvr>
                                      <p:to>
                                        <p:strVal val="visible"/>
                                      </p:to>
                                    </p:set>
                                    <p:animEffect transition="in" filter="box(in)">
                                      <p:cBhvr>
                                        <p:cTn id="25" dur="500"/>
                                        <p:tgtEl>
                                          <p:spTgt spid="1597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nodeType="clickEffect">
                                  <p:stCondLst>
                                    <p:cond delay="0"/>
                                  </p:stCondLst>
                                  <p:childTnLst>
                                    <p:set>
                                      <p:cBhvr>
                                        <p:cTn id="29" dur="1" fill="hold">
                                          <p:stCondLst>
                                            <p:cond delay="0"/>
                                          </p:stCondLst>
                                        </p:cTn>
                                        <p:tgtEl>
                                          <p:spTgt spid="159776"/>
                                        </p:tgtEl>
                                        <p:attrNameLst>
                                          <p:attrName>style.visibility</p:attrName>
                                        </p:attrNameLst>
                                      </p:cBhvr>
                                      <p:to>
                                        <p:strVal val="visible"/>
                                      </p:to>
                                    </p:set>
                                    <p:animEffect transition="in" filter="box(out)">
                                      <p:cBhvr>
                                        <p:cTn id="30" dur="500"/>
                                        <p:tgtEl>
                                          <p:spTgt spid="15977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59777"/>
                                        </p:tgtEl>
                                        <p:attrNameLst>
                                          <p:attrName>style.visibility</p:attrName>
                                        </p:attrNameLst>
                                      </p:cBhvr>
                                      <p:to>
                                        <p:strVal val="visible"/>
                                      </p:to>
                                    </p:set>
                                    <p:animEffect transition="in" filter="box(in)">
                                      <p:cBhvr>
                                        <p:cTn id="35" dur="500"/>
                                        <p:tgtEl>
                                          <p:spTgt spid="15977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nodeType="clickEffect">
                                  <p:stCondLst>
                                    <p:cond delay="0"/>
                                  </p:stCondLst>
                                  <p:childTnLst>
                                    <p:set>
                                      <p:cBhvr>
                                        <p:cTn id="39" dur="1" fill="hold">
                                          <p:stCondLst>
                                            <p:cond delay="0"/>
                                          </p:stCondLst>
                                        </p:cTn>
                                        <p:tgtEl>
                                          <p:spTgt spid="159787"/>
                                        </p:tgtEl>
                                        <p:attrNameLst>
                                          <p:attrName>style.visibility</p:attrName>
                                        </p:attrNameLst>
                                      </p:cBhvr>
                                      <p:to>
                                        <p:strVal val="visible"/>
                                      </p:to>
                                    </p:set>
                                    <p:animEffect transition="in" filter="box(out)">
                                      <p:cBhvr>
                                        <p:cTn id="40" dur="500"/>
                                        <p:tgtEl>
                                          <p:spTgt spid="1597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nodeType="clickEffect">
                                  <p:stCondLst>
                                    <p:cond delay="0"/>
                                  </p:stCondLst>
                                  <p:childTnLst>
                                    <p:set>
                                      <p:cBhvr>
                                        <p:cTn id="44" dur="1" fill="hold">
                                          <p:stCondLst>
                                            <p:cond delay="0"/>
                                          </p:stCondLst>
                                        </p:cTn>
                                        <p:tgtEl>
                                          <p:spTgt spid="159754"/>
                                        </p:tgtEl>
                                        <p:attrNameLst>
                                          <p:attrName>style.visibility</p:attrName>
                                        </p:attrNameLst>
                                      </p:cBhvr>
                                      <p:to>
                                        <p:strVal val="visible"/>
                                      </p:to>
                                    </p:set>
                                    <p:anim calcmode="lin" valueType="num">
                                      <p:cBhvr>
                                        <p:cTn id="45" dur="500" fill="hold"/>
                                        <p:tgtEl>
                                          <p:spTgt spid="159754"/>
                                        </p:tgtEl>
                                        <p:attrNameLst>
                                          <p:attrName>ppt_x</p:attrName>
                                        </p:attrNameLst>
                                      </p:cBhvr>
                                      <p:tavLst>
                                        <p:tav tm="0">
                                          <p:val>
                                            <p:strVal val="#ppt_x-#ppt_w/2"/>
                                          </p:val>
                                        </p:tav>
                                        <p:tav tm="100000">
                                          <p:val>
                                            <p:strVal val="#ppt_x"/>
                                          </p:val>
                                        </p:tav>
                                      </p:tavLst>
                                    </p:anim>
                                    <p:anim calcmode="lin" valueType="num">
                                      <p:cBhvr>
                                        <p:cTn id="46" dur="500" fill="hold"/>
                                        <p:tgtEl>
                                          <p:spTgt spid="159754"/>
                                        </p:tgtEl>
                                        <p:attrNameLst>
                                          <p:attrName>ppt_y</p:attrName>
                                        </p:attrNameLst>
                                      </p:cBhvr>
                                      <p:tavLst>
                                        <p:tav tm="0">
                                          <p:val>
                                            <p:strVal val="#ppt_y"/>
                                          </p:val>
                                        </p:tav>
                                        <p:tav tm="100000">
                                          <p:val>
                                            <p:strVal val="#ppt_y"/>
                                          </p:val>
                                        </p:tav>
                                      </p:tavLst>
                                    </p:anim>
                                    <p:anim calcmode="lin" valueType="num">
                                      <p:cBhvr>
                                        <p:cTn id="47" dur="500" fill="hold"/>
                                        <p:tgtEl>
                                          <p:spTgt spid="159754"/>
                                        </p:tgtEl>
                                        <p:attrNameLst>
                                          <p:attrName>ppt_w</p:attrName>
                                        </p:attrNameLst>
                                      </p:cBhvr>
                                      <p:tavLst>
                                        <p:tav tm="0">
                                          <p:val>
                                            <p:fltVal val="0"/>
                                          </p:val>
                                        </p:tav>
                                        <p:tav tm="100000">
                                          <p:val>
                                            <p:strVal val="#ppt_w"/>
                                          </p:val>
                                        </p:tav>
                                      </p:tavLst>
                                    </p:anim>
                                    <p:anim calcmode="lin" valueType="num">
                                      <p:cBhvr>
                                        <p:cTn id="48" dur="500" fill="hold"/>
                                        <p:tgtEl>
                                          <p:spTgt spid="159754"/>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32" fill="hold" nodeType="clickEffect">
                                  <p:stCondLst>
                                    <p:cond delay="0"/>
                                  </p:stCondLst>
                                  <p:childTnLst>
                                    <p:set>
                                      <p:cBhvr>
                                        <p:cTn id="52" dur="1" fill="hold">
                                          <p:stCondLst>
                                            <p:cond delay="0"/>
                                          </p:stCondLst>
                                        </p:cTn>
                                        <p:tgtEl>
                                          <p:spTgt spid="159757"/>
                                        </p:tgtEl>
                                        <p:attrNameLst>
                                          <p:attrName>style.visibility</p:attrName>
                                        </p:attrNameLst>
                                      </p:cBhvr>
                                      <p:to>
                                        <p:strVal val="visible"/>
                                      </p:to>
                                    </p:set>
                                    <p:animEffect transition="in" filter="box(out)">
                                      <p:cBhvr>
                                        <p:cTn id="53" dur="500"/>
                                        <p:tgtEl>
                                          <p:spTgt spid="159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kumimoji="1" lang="zh-CN" altLang="en-US" sz="3200" dirty="0">
                <a:solidFill>
                  <a:srgbClr val="CC0000"/>
                </a:solidFill>
                <a:latin typeface="Times New Roman" pitchFamily="18" charset="0"/>
                <a:ea typeface="宋体" pitchFamily="2" charset="-122"/>
              </a:rPr>
              <a:t>二   </a:t>
            </a:r>
            <a:r>
              <a:rPr kumimoji="1" lang="zh-CN" altLang="en-US" dirty="0">
                <a:solidFill>
                  <a:srgbClr val="CC0000"/>
                </a:solidFill>
                <a:latin typeface="Times New Roman" pitchFamily="18" charset="0"/>
                <a:ea typeface="宋体" pitchFamily="2" charset="-122"/>
              </a:rPr>
              <a:t>库仑定律</a:t>
            </a:r>
            <a:endParaRPr kumimoji="1" lang="zh-CN" altLang="en-US" dirty="0">
              <a:solidFill>
                <a:srgbClr val="000000"/>
              </a:solidFill>
              <a:latin typeface="Times New Roman" pitchFamily="18" charset="0"/>
              <a:ea typeface="宋体" pitchFamily="2" charset="-122"/>
            </a:endParaRPr>
          </a:p>
        </p:txBody>
      </p:sp>
      <p:sp>
        <p:nvSpPr>
          <p:cNvPr id="47" name="Text Box 2"/>
          <p:cNvSpPr txBox="1">
            <a:spLocks noChangeArrowheads="1"/>
          </p:cNvSpPr>
          <p:nvPr/>
        </p:nvSpPr>
        <p:spPr bwMode="auto">
          <a:xfrm>
            <a:off x="611188" y="1014032"/>
            <a:ext cx="2303462" cy="100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kumimoji="1" lang="zh-CN" altLang="en-US" sz="2000" b="1" smtClean="0">
                <a:solidFill>
                  <a:srgbClr val="000000"/>
                </a:solidFill>
                <a:latin typeface="宋体" pitchFamily="2" charset="-122"/>
                <a:ea typeface="宋体" pitchFamily="2" charset="-122"/>
              </a:rPr>
              <a:t>中学：真空中，两个静止的点电荷间相互作用力</a:t>
            </a:r>
          </a:p>
        </p:txBody>
      </p:sp>
      <p:graphicFrame>
        <p:nvGraphicFramePr>
          <p:cNvPr id="48" name="Object 3"/>
          <p:cNvGraphicFramePr>
            <a:graphicFrameLocks noChangeAspect="1"/>
          </p:cNvGraphicFramePr>
          <p:nvPr>
            <p:extLst>
              <p:ext uri="{D42A27DB-BD31-4B8C-83A1-F6EECF244321}">
                <p14:modId xmlns:p14="http://schemas.microsoft.com/office/powerpoint/2010/main" val="484418757"/>
              </p:ext>
            </p:extLst>
          </p:nvPr>
        </p:nvGraphicFramePr>
        <p:xfrm>
          <a:off x="3203575" y="1012444"/>
          <a:ext cx="1803400" cy="977900"/>
        </p:xfrm>
        <a:graphic>
          <a:graphicData uri="http://schemas.openxmlformats.org/presentationml/2006/ole">
            <mc:AlternateContent xmlns:mc="http://schemas.openxmlformats.org/markup-compatibility/2006">
              <mc:Choice xmlns:v="urn:schemas-microsoft-com:vml" Requires="v">
                <p:oleObj spid="_x0000_s39252" name="公式" r:id="rId3" imgW="1803240" imgH="977760" progId="Equation.3">
                  <p:embed/>
                </p:oleObj>
              </mc:Choice>
              <mc:Fallback>
                <p:oleObj name="公式" r:id="rId3" imgW="1803240" imgH="977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012444"/>
                        <a:ext cx="18034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4"/>
          <p:cNvGraphicFramePr>
            <a:graphicFrameLocks noChangeAspect="1"/>
          </p:cNvGraphicFramePr>
          <p:nvPr>
            <p:extLst>
              <p:ext uri="{D42A27DB-BD31-4B8C-83A1-F6EECF244321}">
                <p14:modId xmlns:p14="http://schemas.microsoft.com/office/powerpoint/2010/main" val="887067461"/>
              </p:ext>
            </p:extLst>
          </p:nvPr>
        </p:nvGraphicFramePr>
        <p:xfrm>
          <a:off x="5651500" y="1228344"/>
          <a:ext cx="3124200" cy="473075"/>
        </p:xfrm>
        <a:graphic>
          <a:graphicData uri="http://schemas.openxmlformats.org/presentationml/2006/ole">
            <mc:AlternateContent xmlns:mc="http://schemas.openxmlformats.org/markup-compatibility/2006">
              <mc:Choice xmlns:v="urn:schemas-microsoft-com:vml" Requires="v">
                <p:oleObj spid="_x0000_s39253" name="公式" r:id="rId5" imgW="1333440" imgH="203040" progId="Equation.3">
                  <p:embed/>
                </p:oleObj>
              </mc:Choice>
              <mc:Fallback>
                <p:oleObj name="公式" r:id="rId5" imgW="133344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1228344"/>
                        <a:ext cx="312420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0" name="Group 5"/>
          <p:cNvGrpSpPr>
            <a:grpSpLocks/>
          </p:cNvGrpSpPr>
          <p:nvPr/>
        </p:nvGrpSpPr>
        <p:grpSpPr bwMode="auto">
          <a:xfrm>
            <a:off x="193691" y="2348136"/>
            <a:ext cx="8812197" cy="3268663"/>
            <a:chOff x="266" y="2185"/>
            <a:chExt cx="5158" cy="2059"/>
          </a:xfrm>
        </p:grpSpPr>
        <p:sp>
          <p:nvSpPr>
            <p:cNvPr id="51" name="Text Box 6"/>
            <p:cNvSpPr txBox="1">
              <a:spLocks noChangeArrowheads="1"/>
            </p:cNvSpPr>
            <p:nvPr/>
          </p:nvSpPr>
          <p:spPr bwMode="auto">
            <a:xfrm>
              <a:off x="266" y="2185"/>
              <a:ext cx="1265"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fontAlgn="base">
                <a:spcBef>
                  <a:spcPct val="50000"/>
                </a:spcBef>
                <a:spcAft>
                  <a:spcPct val="0"/>
                </a:spcAft>
              </a:pPr>
              <a:r>
                <a:rPr kumimoji="1" lang="zh-CN" altLang="en-US" sz="2800" b="1" dirty="0" smtClean="0">
                  <a:solidFill>
                    <a:srgbClr val="0000CC"/>
                  </a:solidFill>
                  <a:latin typeface="宋体" pitchFamily="2" charset="-122"/>
                  <a:ea typeface="宋体" pitchFamily="2" charset="-122"/>
                </a:rPr>
                <a:t>写成矢量式</a:t>
              </a:r>
            </a:p>
          </p:txBody>
        </p:sp>
        <p:grpSp>
          <p:nvGrpSpPr>
            <p:cNvPr id="52" name="Group 7"/>
            <p:cNvGrpSpPr>
              <a:grpSpLocks/>
            </p:cNvGrpSpPr>
            <p:nvPr/>
          </p:nvGrpSpPr>
          <p:grpSpPr bwMode="auto">
            <a:xfrm>
              <a:off x="2880" y="2276"/>
              <a:ext cx="2544" cy="1968"/>
              <a:chOff x="2880" y="2276"/>
              <a:chExt cx="2544" cy="1968"/>
            </a:xfrm>
          </p:grpSpPr>
          <p:grpSp>
            <p:nvGrpSpPr>
              <p:cNvPr id="53" name="Group 8"/>
              <p:cNvGrpSpPr>
                <a:grpSpLocks/>
              </p:cNvGrpSpPr>
              <p:nvPr/>
            </p:nvGrpSpPr>
            <p:grpSpPr bwMode="auto">
              <a:xfrm>
                <a:off x="2880" y="2276"/>
                <a:ext cx="2544" cy="1968"/>
                <a:chOff x="2880" y="2276"/>
                <a:chExt cx="2544" cy="1968"/>
              </a:xfrm>
            </p:grpSpPr>
            <p:sp>
              <p:nvSpPr>
                <p:cNvPr id="55" name="Rectangle 9"/>
                <p:cNvSpPr>
                  <a:spLocks noChangeArrowheads="1"/>
                </p:cNvSpPr>
                <p:nvPr/>
              </p:nvSpPr>
              <p:spPr bwMode="auto">
                <a:xfrm>
                  <a:off x="2880" y="2276"/>
                  <a:ext cx="2544" cy="1968"/>
                </a:xfrm>
                <a:prstGeom prst="rect">
                  <a:avLst/>
                </a:prstGeom>
                <a:solidFill>
                  <a:srgbClr val="FFFFFF"/>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nvGrpSpPr>
                <p:cNvPr id="56" name="Group 10"/>
                <p:cNvGrpSpPr>
                  <a:grpSpLocks/>
                </p:cNvGrpSpPr>
                <p:nvPr/>
              </p:nvGrpSpPr>
              <p:grpSpPr bwMode="auto">
                <a:xfrm>
                  <a:off x="3072" y="3360"/>
                  <a:ext cx="2079" cy="768"/>
                  <a:chOff x="3072" y="3360"/>
                  <a:chExt cx="2079" cy="768"/>
                </a:xfrm>
              </p:grpSpPr>
              <p:graphicFrame>
                <p:nvGraphicFramePr>
                  <p:cNvPr id="72" name="Object 11"/>
                  <p:cNvGraphicFramePr>
                    <a:graphicFrameLocks noChangeAspect="1"/>
                  </p:cNvGraphicFramePr>
                  <p:nvPr/>
                </p:nvGraphicFramePr>
                <p:xfrm>
                  <a:off x="4692" y="3684"/>
                  <a:ext cx="135" cy="135"/>
                </p:xfrm>
                <a:graphic>
                  <a:graphicData uri="http://schemas.openxmlformats.org/presentationml/2006/ole">
                    <mc:AlternateContent xmlns:mc="http://schemas.openxmlformats.org/markup-compatibility/2006">
                      <mc:Choice xmlns:v="urn:schemas-microsoft-com:vml" Requires="v">
                        <p:oleObj spid="_x0000_s39254" name="公式" r:id="rId7" imgW="215640" imgH="215640" progId="Equation.3">
                          <p:embed/>
                        </p:oleObj>
                      </mc:Choice>
                      <mc:Fallback>
                        <p:oleObj name="公式" r:id="rId7" imgW="215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2" y="3684"/>
                                <a:ext cx="135" cy="13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3" name="Group 12"/>
                  <p:cNvGrpSpPr>
                    <a:grpSpLocks/>
                  </p:cNvGrpSpPr>
                  <p:nvPr/>
                </p:nvGrpSpPr>
                <p:grpSpPr bwMode="auto">
                  <a:xfrm>
                    <a:off x="3072" y="3360"/>
                    <a:ext cx="2079" cy="768"/>
                    <a:chOff x="3072" y="3360"/>
                    <a:chExt cx="2079" cy="768"/>
                  </a:xfrm>
                </p:grpSpPr>
                <p:grpSp>
                  <p:nvGrpSpPr>
                    <p:cNvPr id="74" name="Group 13"/>
                    <p:cNvGrpSpPr>
                      <a:grpSpLocks/>
                    </p:cNvGrpSpPr>
                    <p:nvPr/>
                  </p:nvGrpSpPr>
                  <p:grpSpPr bwMode="auto">
                    <a:xfrm>
                      <a:off x="3120" y="3360"/>
                      <a:ext cx="1968" cy="768"/>
                      <a:chOff x="528" y="2592"/>
                      <a:chExt cx="1968" cy="768"/>
                    </a:xfrm>
                  </p:grpSpPr>
                  <p:sp>
                    <p:nvSpPr>
                      <p:cNvPr id="77" name="Line 14"/>
                      <p:cNvSpPr>
                        <a:spLocks noChangeShapeType="1"/>
                      </p:cNvSpPr>
                      <p:nvPr/>
                    </p:nvSpPr>
                    <p:spPr bwMode="auto">
                      <a:xfrm>
                        <a:off x="912" y="2976"/>
                        <a:ext cx="12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78" name="Line 15"/>
                      <p:cNvSpPr>
                        <a:spLocks noChangeShapeType="1"/>
                      </p:cNvSpPr>
                      <p:nvPr/>
                    </p:nvSpPr>
                    <p:spPr bwMode="auto">
                      <a:xfrm>
                        <a:off x="912" y="3024"/>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79" name="Line 16"/>
                      <p:cNvSpPr>
                        <a:spLocks noChangeShapeType="1"/>
                      </p:cNvSpPr>
                      <p:nvPr/>
                    </p:nvSpPr>
                    <p:spPr bwMode="auto">
                      <a:xfrm flipH="1">
                        <a:off x="1872" y="3024"/>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80" name="Object 17"/>
                      <p:cNvGraphicFramePr>
                        <a:graphicFrameLocks noChangeAspect="1"/>
                      </p:cNvGraphicFramePr>
                      <p:nvPr/>
                    </p:nvGraphicFramePr>
                    <p:xfrm>
                      <a:off x="816" y="2928"/>
                      <a:ext cx="135" cy="135"/>
                    </p:xfrm>
                    <a:graphic>
                      <a:graphicData uri="http://schemas.openxmlformats.org/presentationml/2006/ole">
                        <mc:AlternateContent xmlns:mc="http://schemas.openxmlformats.org/markup-compatibility/2006">
                          <mc:Choice xmlns:v="urn:schemas-microsoft-com:vml" Requires="v">
                            <p:oleObj spid="_x0000_s39255" name="公式" r:id="rId9" imgW="215640" imgH="215640" progId="Equation.3">
                              <p:embed/>
                            </p:oleObj>
                          </mc:Choice>
                          <mc:Fallback>
                            <p:oleObj name="公式" r:id="rId9" imgW="215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 y="2928"/>
                                    <a:ext cx="135"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 name="Object 18"/>
                      <p:cNvGraphicFramePr>
                        <a:graphicFrameLocks noChangeAspect="1"/>
                      </p:cNvGraphicFramePr>
                      <p:nvPr/>
                    </p:nvGraphicFramePr>
                    <p:xfrm>
                      <a:off x="528" y="2832"/>
                      <a:ext cx="208" cy="320"/>
                    </p:xfrm>
                    <a:graphic>
                      <a:graphicData uri="http://schemas.openxmlformats.org/presentationml/2006/ole">
                        <mc:AlternateContent xmlns:mc="http://schemas.openxmlformats.org/markup-compatibility/2006">
                          <mc:Choice xmlns:v="urn:schemas-microsoft-com:vml" Requires="v">
                            <p:oleObj spid="_x0000_s39256" name="公式" r:id="rId10" imgW="330120" imgH="507960" progId="Equation.3">
                              <p:embed/>
                            </p:oleObj>
                          </mc:Choice>
                          <mc:Fallback>
                            <p:oleObj name="公式" r:id="rId10" imgW="330120" imgH="5079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 y="2832"/>
                                    <a:ext cx="208"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 name="Object 19"/>
                      <p:cNvGraphicFramePr>
                        <a:graphicFrameLocks noChangeAspect="1"/>
                      </p:cNvGraphicFramePr>
                      <p:nvPr/>
                    </p:nvGraphicFramePr>
                    <p:xfrm>
                      <a:off x="2256" y="2832"/>
                      <a:ext cx="240" cy="320"/>
                    </p:xfrm>
                    <a:graphic>
                      <a:graphicData uri="http://schemas.openxmlformats.org/presentationml/2006/ole">
                        <mc:AlternateContent xmlns:mc="http://schemas.openxmlformats.org/markup-compatibility/2006">
                          <mc:Choice xmlns:v="urn:schemas-microsoft-com:vml" Requires="v">
                            <p:oleObj spid="_x0000_s39257" name="公式" r:id="rId12" imgW="380880" imgH="507960" progId="Equation.3">
                              <p:embed/>
                            </p:oleObj>
                          </mc:Choice>
                          <mc:Fallback>
                            <p:oleObj name="公式" r:id="rId12" imgW="380880" imgH="507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56" y="2832"/>
                                    <a:ext cx="2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 name="Object 20"/>
                      <p:cNvGraphicFramePr>
                        <a:graphicFrameLocks noChangeAspect="1"/>
                      </p:cNvGraphicFramePr>
                      <p:nvPr/>
                    </p:nvGraphicFramePr>
                    <p:xfrm>
                      <a:off x="1824" y="2592"/>
                      <a:ext cx="247" cy="320"/>
                    </p:xfrm>
                    <a:graphic>
                      <a:graphicData uri="http://schemas.openxmlformats.org/presentationml/2006/ole">
                        <mc:AlternateContent xmlns:mc="http://schemas.openxmlformats.org/markup-compatibility/2006">
                          <mc:Choice xmlns:v="urn:schemas-microsoft-com:vml" Requires="v">
                            <p:oleObj spid="_x0000_s39258" name="公式" r:id="rId14" imgW="393480" imgH="507960" progId="Equation.3">
                              <p:embed/>
                            </p:oleObj>
                          </mc:Choice>
                          <mc:Fallback>
                            <p:oleObj name="公式" r:id="rId14" imgW="393480" imgH="5079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4" y="2592"/>
                                    <a:ext cx="24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 name="Object 21"/>
                      <p:cNvGraphicFramePr>
                        <a:graphicFrameLocks noChangeAspect="1"/>
                      </p:cNvGraphicFramePr>
                      <p:nvPr/>
                    </p:nvGraphicFramePr>
                    <p:xfrm>
                      <a:off x="1733" y="3024"/>
                      <a:ext cx="275" cy="288"/>
                    </p:xfrm>
                    <a:graphic>
                      <a:graphicData uri="http://schemas.openxmlformats.org/presentationml/2006/ole">
                        <mc:AlternateContent xmlns:mc="http://schemas.openxmlformats.org/markup-compatibility/2006">
                          <mc:Choice xmlns:v="urn:schemas-microsoft-com:vml" Requires="v">
                            <p:oleObj spid="_x0000_s39259" name="公式" r:id="rId16" imgW="520560" imgH="545760" progId="Equation.3">
                              <p:embed/>
                            </p:oleObj>
                          </mc:Choice>
                          <mc:Fallback>
                            <p:oleObj name="公式" r:id="rId16" imgW="520560" imgH="5457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33" y="3024"/>
                                    <a:ext cx="27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 name="Object 22"/>
                      <p:cNvGraphicFramePr>
                        <a:graphicFrameLocks noChangeAspect="1"/>
                      </p:cNvGraphicFramePr>
                      <p:nvPr/>
                    </p:nvGraphicFramePr>
                    <p:xfrm>
                      <a:off x="912" y="3072"/>
                      <a:ext cx="269" cy="288"/>
                    </p:xfrm>
                    <a:graphic>
                      <a:graphicData uri="http://schemas.openxmlformats.org/presentationml/2006/ole">
                        <mc:AlternateContent xmlns:mc="http://schemas.openxmlformats.org/markup-compatibility/2006">
                          <mc:Choice xmlns:v="urn:schemas-microsoft-com:vml" Requires="v">
                            <p:oleObj spid="_x0000_s39260" name="公式" r:id="rId18" imgW="507960" imgH="545760" progId="Equation.3">
                              <p:embed/>
                            </p:oleObj>
                          </mc:Choice>
                          <mc:Fallback>
                            <p:oleObj name="公式" r:id="rId18" imgW="507960" imgH="5457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2" y="3072"/>
                                    <a:ext cx="26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5" name="Object 23"/>
                    <p:cNvGraphicFramePr>
                      <a:graphicFrameLocks noChangeAspect="1"/>
                    </p:cNvGraphicFramePr>
                    <p:nvPr/>
                  </p:nvGraphicFramePr>
                  <p:xfrm>
                    <a:off x="3072" y="3360"/>
                    <a:ext cx="351" cy="296"/>
                  </p:xfrm>
                  <a:graphic>
                    <a:graphicData uri="http://schemas.openxmlformats.org/presentationml/2006/ole">
                      <mc:AlternateContent xmlns:mc="http://schemas.openxmlformats.org/markup-compatibility/2006">
                        <mc:Choice xmlns:v="urn:schemas-microsoft-com:vml" Requires="v">
                          <p:oleObj spid="_x0000_s39261" name="公式" r:id="rId20" imgW="241200" imgH="203040" progId="Equation.3">
                            <p:embed/>
                          </p:oleObj>
                        </mc:Choice>
                        <mc:Fallback>
                          <p:oleObj name="公式" r:id="rId20" imgW="24120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72" y="3360"/>
                                  <a:ext cx="351"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6" name="Object 24"/>
                    <p:cNvGraphicFramePr>
                      <a:graphicFrameLocks noChangeAspect="1"/>
                    </p:cNvGraphicFramePr>
                    <p:nvPr/>
                  </p:nvGraphicFramePr>
                  <p:xfrm>
                    <a:off x="4768" y="3368"/>
                    <a:ext cx="383" cy="321"/>
                  </p:xfrm>
                  <a:graphic>
                    <a:graphicData uri="http://schemas.openxmlformats.org/presentationml/2006/ole">
                      <mc:AlternateContent xmlns:mc="http://schemas.openxmlformats.org/markup-compatibility/2006">
                        <mc:Choice xmlns:v="urn:schemas-microsoft-com:vml" Requires="v">
                          <p:oleObj spid="_x0000_s39262" name="公式" r:id="rId22" imgW="241200" imgH="203040" progId="Equation.3">
                            <p:embed/>
                          </p:oleObj>
                        </mc:Choice>
                        <mc:Fallback>
                          <p:oleObj name="公式" r:id="rId22" imgW="241200" imgH="2030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68" y="3368"/>
                                  <a:ext cx="383"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57" name="Group 25"/>
                <p:cNvGrpSpPr>
                  <a:grpSpLocks/>
                </p:cNvGrpSpPr>
                <p:nvPr/>
              </p:nvGrpSpPr>
              <p:grpSpPr bwMode="auto">
                <a:xfrm>
                  <a:off x="3024" y="2352"/>
                  <a:ext cx="2127" cy="776"/>
                  <a:chOff x="3072" y="3216"/>
                  <a:chExt cx="2127" cy="776"/>
                </a:xfrm>
              </p:grpSpPr>
              <p:graphicFrame>
                <p:nvGraphicFramePr>
                  <p:cNvPr id="58" name="Object 26"/>
                  <p:cNvGraphicFramePr>
                    <a:graphicFrameLocks noChangeAspect="1"/>
                  </p:cNvGraphicFramePr>
                  <p:nvPr/>
                </p:nvGraphicFramePr>
                <p:xfrm>
                  <a:off x="3456" y="3696"/>
                  <a:ext cx="351" cy="296"/>
                </p:xfrm>
                <a:graphic>
                  <a:graphicData uri="http://schemas.openxmlformats.org/presentationml/2006/ole">
                    <mc:AlternateContent xmlns:mc="http://schemas.openxmlformats.org/markup-compatibility/2006">
                      <mc:Choice xmlns:v="urn:schemas-microsoft-com:vml" Requires="v">
                        <p:oleObj spid="_x0000_s39263" name="公式" r:id="rId24" imgW="241200" imgH="203040" progId="Equation.3">
                          <p:embed/>
                        </p:oleObj>
                      </mc:Choice>
                      <mc:Fallback>
                        <p:oleObj name="公式" r:id="rId24" imgW="24120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56" y="3696"/>
                                <a:ext cx="351"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9" name="Group 27"/>
                  <p:cNvGrpSpPr>
                    <a:grpSpLocks/>
                  </p:cNvGrpSpPr>
                  <p:nvPr/>
                </p:nvGrpSpPr>
                <p:grpSpPr bwMode="auto">
                  <a:xfrm>
                    <a:off x="3072" y="3216"/>
                    <a:ext cx="2051" cy="752"/>
                    <a:chOff x="528" y="3312"/>
                    <a:chExt cx="2051" cy="752"/>
                  </a:xfrm>
                </p:grpSpPr>
                <p:grpSp>
                  <p:nvGrpSpPr>
                    <p:cNvPr id="61" name="Group 28"/>
                    <p:cNvGrpSpPr>
                      <a:grpSpLocks/>
                    </p:cNvGrpSpPr>
                    <p:nvPr/>
                  </p:nvGrpSpPr>
                  <p:grpSpPr bwMode="auto">
                    <a:xfrm>
                      <a:off x="528" y="3312"/>
                      <a:ext cx="2051" cy="752"/>
                      <a:chOff x="528" y="3312"/>
                      <a:chExt cx="2051" cy="752"/>
                    </a:xfrm>
                  </p:grpSpPr>
                  <p:sp>
                    <p:nvSpPr>
                      <p:cNvPr id="63" name="Line 29"/>
                      <p:cNvSpPr>
                        <a:spLocks noChangeShapeType="1"/>
                      </p:cNvSpPr>
                      <p:nvPr/>
                    </p:nvSpPr>
                    <p:spPr bwMode="auto">
                      <a:xfrm>
                        <a:off x="960" y="3696"/>
                        <a:ext cx="1200" cy="0"/>
                      </a:xfrm>
                      <a:prstGeom prst="line">
                        <a:avLst/>
                      </a:prstGeom>
                      <a:noFill/>
                      <a:ln w="38100">
                        <a:solidFill>
                          <a:srgbClr val="0000CC"/>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64" name="Line 30"/>
                      <p:cNvSpPr>
                        <a:spLocks noChangeShapeType="1"/>
                      </p:cNvSpPr>
                      <p:nvPr/>
                    </p:nvSpPr>
                    <p:spPr bwMode="auto">
                      <a:xfrm>
                        <a:off x="2208" y="3696"/>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sp>
                    <p:nvSpPr>
                      <p:cNvPr id="65" name="Line 31"/>
                      <p:cNvSpPr>
                        <a:spLocks noChangeShapeType="1"/>
                      </p:cNvSpPr>
                      <p:nvPr/>
                    </p:nvSpPr>
                    <p:spPr bwMode="auto">
                      <a:xfrm flipH="1">
                        <a:off x="624" y="3696"/>
                        <a:ext cx="24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aphicFrame>
                    <p:nvGraphicFramePr>
                      <p:cNvPr id="66" name="Object 32"/>
                      <p:cNvGraphicFramePr>
                        <a:graphicFrameLocks noChangeAspect="1"/>
                      </p:cNvGraphicFramePr>
                      <p:nvPr/>
                    </p:nvGraphicFramePr>
                    <p:xfrm>
                      <a:off x="864" y="3648"/>
                      <a:ext cx="135" cy="135"/>
                    </p:xfrm>
                    <a:graphic>
                      <a:graphicData uri="http://schemas.openxmlformats.org/presentationml/2006/ole">
                        <mc:AlternateContent xmlns:mc="http://schemas.openxmlformats.org/markup-compatibility/2006">
                          <mc:Choice xmlns:v="urn:schemas-microsoft-com:vml" Requires="v">
                            <p:oleObj spid="_x0000_s39264" name="公式" r:id="rId25" imgW="215640" imgH="215640" progId="Equation.3">
                              <p:embed/>
                            </p:oleObj>
                          </mc:Choice>
                          <mc:Fallback>
                            <p:oleObj name="公式" r:id="rId25" imgW="215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4" y="3648"/>
                                    <a:ext cx="135"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33"/>
                      <p:cNvGraphicFramePr>
                        <a:graphicFrameLocks noChangeAspect="1"/>
                      </p:cNvGraphicFramePr>
                      <p:nvPr/>
                    </p:nvGraphicFramePr>
                    <p:xfrm>
                      <a:off x="720" y="3744"/>
                      <a:ext cx="208" cy="320"/>
                    </p:xfrm>
                    <a:graphic>
                      <a:graphicData uri="http://schemas.openxmlformats.org/presentationml/2006/ole">
                        <mc:AlternateContent xmlns:mc="http://schemas.openxmlformats.org/markup-compatibility/2006">
                          <mc:Choice xmlns:v="urn:schemas-microsoft-com:vml" Requires="v">
                            <p:oleObj spid="_x0000_s39265" name="公式" r:id="rId26" imgW="330120" imgH="507960" progId="Equation.3">
                              <p:embed/>
                            </p:oleObj>
                          </mc:Choice>
                          <mc:Fallback>
                            <p:oleObj name="公式" r:id="rId26" imgW="330120" imgH="50796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3744"/>
                                    <a:ext cx="208"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34"/>
                      <p:cNvGraphicFramePr>
                        <a:graphicFrameLocks noChangeAspect="1"/>
                      </p:cNvGraphicFramePr>
                      <p:nvPr/>
                    </p:nvGraphicFramePr>
                    <p:xfrm>
                      <a:off x="2064" y="3744"/>
                      <a:ext cx="240" cy="320"/>
                    </p:xfrm>
                    <a:graphic>
                      <a:graphicData uri="http://schemas.openxmlformats.org/presentationml/2006/ole">
                        <mc:AlternateContent xmlns:mc="http://schemas.openxmlformats.org/markup-compatibility/2006">
                          <mc:Choice xmlns:v="urn:schemas-microsoft-com:vml" Requires="v">
                            <p:oleObj spid="_x0000_s39266" name="公式" r:id="rId27" imgW="380880" imgH="507960" progId="Equation.3">
                              <p:embed/>
                            </p:oleObj>
                          </mc:Choice>
                          <mc:Fallback>
                            <p:oleObj name="公式" r:id="rId27" imgW="380880" imgH="507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64" y="3744"/>
                                    <a:ext cx="2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 name="Object 35"/>
                      <p:cNvGraphicFramePr>
                        <a:graphicFrameLocks noChangeAspect="1"/>
                      </p:cNvGraphicFramePr>
                      <p:nvPr/>
                    </p:nvGraphicFramePr>
                    <p:xfrm>
                      <a:off x="1872" y="3312"/>
                      <a:ext cx="247" cy="320"/>
                    </p:xfrm>
                    <a:graphic>
                      <a:graphicData uri="http://schemas.openxmlformats.org/presentationml/2006/ole">
                        <mc:AlternateContent xmlns:mc="http://schemas.openxmlformats.org/markup-compatibility/2006">
                          <mc:Choice xmlns:v="urn:schemas-microsoft-com:vml" Requires="v">
                            <p:oleObj spid="_x0000_s39267" name="公式" r:id="rId28" imgW="393480" imgH="507960" progId="Equation.3">
                              <p:embed/>
                            </p:oleObj>
                          </mc:Choice>
                          <mc:Fallback>
                            <p:oleObj name="公式" r:id="rId28" imgW="393480" imgH="5079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72" y="3312"/>
                                    <a:ext cx="247"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36"/>
                      <p:cNvGraphicFramePr>
                        <a:graphicFrameLocks noChangeAspect="1"/>
                      </p:cNvGraphicFramePr>
                      <p:nvPr/>
                    </p:nvGraphicFramePr>
                    <p:xfrm>
                      <a:off x="2304" y="3360"/>
                      <a:ext cx="275" cy="288"/>
                    </p:xfrm>
                    <a:graphic>
                      <a:graphicData uri="http://schemas.openxmlformats.org/presentationml/2006/ole">
                        <mc:AlternateContent xmlns:mc="http://schemas.openxmlformats.org/markup-compatibility/2006">
                          <mc:Choice xmlns:v="urn:schemas-microsoft-com:vml" Requires="v">
                            <p:oleObj spid="_x0000_s39268" name="公式" r:id="rId29" imgW="520560" imgH="545760" progId="Equation.3">
                              <p:embed/>
                            </p:oleObj>
                          </mc:Choice>
                          <mc:Fallback>
                            <p:oleObj name="公式" r:id="rId29" imgW="520560" imgH="5457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4" y="3360"/>
                                    <a:ext cx="27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 name="Object 37"/>
                      <p:cNvGraphicFramePr>
                        <a:graphicFrameLocks noChangeAspect="1"/>
                      </p:cNvGraphicFramePr>
                      <p:nvPr/>
                    </p:nvGraphicFramePr>
                    <p:xfrm>
                      <a:off x="528" y="3360"/>
                      <a:ext cx="269" cy="288"/>
                    </p:xfrm>
                    <a:graphic>
                      <a:graphicData uri="http://schemas.openxmlformats.org/presentationml/2006/ole">
                        <mc:AlternateContent xmlns:mc="http://schemas.openxmlformats.org/markup-compatibility/2006">
                          <mc:Choice xmlns:v="urn:schemas-microsoft-com:vml" Requires="v">
                            <p:oleObj spid="_x0000_s39269" name="公式" r:id="rId30" imgW="507960" imgH="545760" progId="Equation.3">
                              <p:embed/>
                            </p:oleObj>
                          </mc:Choice>
                          <mc:Fallback>
                            <p:oleObj name="公式" r:id="rId30" imgW="507960" imgH="5457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8" y="3360"/>
                                    <a:ext cx="26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2" name="Object 38"/>
                    <p:cNvGraphicFramePr>
                      <a:graphicFrameLocks noChangeAspect="1"/>
                    </p:cNvGraphicFramePr>
                    <p:nvPr/>
                  </p:nvGraphicFramePr>
                  <p:xfrm>
                    <a:off x="2112" y="3648"/>
                    <a:ext cx="135" cy="135"/>
                  </p:xfrm>
                  <a:graphic>
                    <a:graphicData uri="http://schemas.openxmlformats.org/presentationml/2006/ole">
                      <mc:AlternateContent xmlns:mc="http://schemas.openxmlformats.org/markup-compatibility/2006">
                        <mc:Choice xmlns:v="urn:schemas-microsoft-com:vml" Requires="v">
                          <p:oleObj spid="_x0000_s39270" name="公式" r:id="rId31" imgW="215640" imgH="215640" progId="Equation.3">
                            <p:embed/>
                          </p:oleObj>
                        </mc:Choice>
                        <mc:Fallback>
                          <p:oleObj name="公式" r:id="rId31" imgW="21564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2" y="3648"/>
                                  <a:ext cx="135" cy="13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60" name="Object 39"/>
                  <p:cNvGraphicFramePr>
                    <a:graphicFrameLocks noChangeAspect="1"/>
                  </p:cNvGraphicFramePr>
                  <p:nvPr/>
                </p:nvGraphicFramePr>
                <p:xfrm>
                  <a:off x="4848" y="3696"/>
                  <a:ext cx="351" cy="296"/>
                </p:xfrm>
                <a:graphic>
                  <a:graphicData uri="http://schemas.openxmlformats.org/presentationml/2006/ole">
                    <mc:AlternateContent xmlns:mc="http://schemas.openxmlformats.org/markup-compatibility/2006">
                      <mc:Choice xmlns:v="urn:schemas-microsoft-com:vml" Requires="v">
                        <p:oleObj spid="_x0000_s39271" name="公式" r:id="rId32" imgW="241200" imgH="203040" progId="Equation.3">
                          <p:embed/>
                        </p:oleObj>
                      </mc:Choice>
                      <mc:Fallback>
                        <p:oleObj name="公式" r:id="rId32" imgW="24120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48" y="3696"/>
                                <a:ext cx="351"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4" name="Line 40"/>
              <p:cNvSpPr>
                <a:spLocks noChangeShapeType="1"/>
              </p:cNvSpPr>
              <p:nvPr/>
            </p:nvSpPr>
            <p:spPr bwMode="auto">
              <a:xfrm>
                <a:off x="2880" y="3264"/>
                <a:ext cx="2544"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zh-CN" altLang="en-US" sz="2800" b="1" smtClean="0">
                  <a:solidFill>
                    <a:srgbClr val="000000"/>
                  </a:solidFill>
                  <a:latin typeface="Times New Roman" pitchFamily="18" charset="0"/>
                  <a:ea typeface="宋体" pitchFamily="2" charset="-122"/>
                </a:endParaRPr>
              </a:p>
            </p:txBody>
          </p:sp>
        </p:grpSp>
      </p:grpSp>
      <p:graphicFrame>
        <p:nvGraphicFramePr>
          <p:cNvPr id="86" name="Object 41"/>
          <p:cNvGraphicFramePr>
            <a:graphicFrameLocks noChangeAspect="1"/>
          </p:cNvGraphicFramePr>
          <p:nvPr>
            <p:extLst>
              <p:ext uri="{D42A27DB-BD31-4B8C-83A1-F6EECF244321}">
                <p14:modId xmlns:p14="http://schemas.microsoft.com/office/powerpoint/2010/main" val="1165138056"/>
              </p:ext>
            </p:extLst>
          </p:nvPr>
        </p:nvGraphicFramePr>
        <p:xfrm>
          <a:off x="323850" y="2968848"/>
          <a:ext cx="3987800" cy="977900"/>
        </p:xfrm>
        <a:graphic>
          <a:graphicData uri="http://schemas.openxmlformats.org/presentationml/2006/ole">
            <mc:AlternateContent xmlns:mc="http://schemas.openxmlformats.org/markup-compatibility/2006">
              <mc:Choice xmlns:v="urn:schemas-microsoft-com:vml" Requires="v">
                <p:oleObj spid="_x0000_s39272" name="公式" r:id="rId33" imgW="3987720" imgH="977760" progId="Equation.3">
                  <p:embed/>
                </p:oleObj>
              </mc:Choice>
              <mc:Fallback>
                <p:oleObj name="公式" r:id="rId33" imgW="3987720" imgH="97776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3850" y="2968848"/>
                        <a:ext cx="3987800" cy="97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 name="Group 42"/>
          <p:cNvGrpSpPr>
            <a:grpSpLocks/>
          </p:cNvGrpSpPr>
          <p:nvPr/>
        </p:nvGrpSpPr>
        <p:grpSpPr bwMode="auto">
          <a:xfrm>
            <a:off x="323850" y="4048348"/>
            <a:ext cx="3900488" cy="1612900"/>
            <a:chOff x="288" y="3312"/>
            <a:chExt cx="2457" cy="1016"/>
          </a:xfrm>
        </p:grpSpPr>
        <p:graphicFrame>
          <p:nvGraphicFramePr>
            <p:cNvPr id="88" name="Object 43"/>
            <p:cNvGraphicFramePr>
              <a:graphicFrameLocks noChangeAspect="1"/>
            </p:cNvGraphicFramePr>
            <p:nvPr/>
          </p:nvGraphicFramePr>
          <p:xfrm>
            <a:off x="288" y="3312"/>
            <a:ext cx="2368" cy="616"/>
          </p:xfrm>
          <a:graphic>
            <a:graphicData uri="http://schemas.openxmlformats.org/presentationml/2006/ole">
              <mc:AlternateContent xmlns:mc="http://schemas.openxmlformats.org/markup-compatibility/2006">
                <mc:Choice xmlns:v="urn:schemas-microsoft-com:vml" Requires="v">
                  <p:oleObj spid="_x0000_s39273" name="公式" r:id="rId35" imgW="3759120" imgH="977760" progId="Equation.3">
                    <p:embed/>
                  </p:oleObj>
                </mc:Choice>
                <mc:Fallback>
                  <p:oleObj name="公式" r:id="rId35" imgW="3759120" imgH="97776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88" y="3312"/>
                          <a:ext cx="2368"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 name="Object 44"/>
            <p:cNvGraphicFramePr>
              <a:graphicFrameLocks noChangeAspect="1"/>
            </p:cNvGraphicFramePr>
            <p:nvPr>
              <p:extLst>
                <p:ext uri="{D42A27DB-BD31-4B8C-83A1-F6EECF244321}">
                  <p14:modId xmlns:p14="http://schemas.microsoft.com/office/powerpoint/2010/main" val="3335352146"/>
                </p:ext>
              </p:extLst>
            </p:nvPr>
          </p:nvGraphicFramePr>
          <p:xfrm>
            <a:off x="1113" y="4008"/>
            <a:ext cx="183" cy="320"/>
          </p:xfrm>
          <a:graphic>
            <a:graphicData uri="http://schemas.openxmlformats.org/presentationml/2006/ole">
              <mc:AlternateContent xmlns:mc="http://schemas.openxmlformats.org/markup-compatibility/2006">
                <mc:Choice xmlns:v="urn:schemas-microsoft-com:vml" Requires="v">
                  <p:oleObj spid="_x0000_s39274" name="公式" r:id="rId37" imgW="291960" imgH="507960" progId="Equation.3">
                    <p:embed/>
                  </p:oleObj>
                </mc:Choice>
                <mc:Fallback>
                  <p:oleObj name="公式" r:id="rId37" imgW="291960" imgH="50796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113" y="4008"/>
                          <a:ext cx="183"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 name="Text Box 45"/>
            <p:cNvSpPr txBox="1">
              <a:spLocks noChangeArrowheads="1"/>
            </p:cNvSpPr>
            <p:nvPr/>
          </p:nvSpPr>
          <p:spPr bwMode="auto">
            <a:xfrm>
              <a:off x="1449" y="4001"/>
              <a:ext cx="1296"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kumimoji="1" lang="zh-CN" altLang="en-US" sz="2800" b="1" dirty="0" smtClean="0">
                  <a:solidFill>
                    <a:srgbClr val="000000"/>
                  </a:solidFill>
                  <a:latin typeface="宋体" pitchFamily="2" charset="-122"/>
                  <a:ea typeface="宋体" pitchFamily="2" charset="-122"/>
                </a:rPr>
                <a:t>是单位矢量</a:t>
              </a:r>
            </a:p>
          </p:txBody>
        </p:sp>
      </p:grpSp>
    </p:spTree>
    <p:extLst>
      <p:ext uri="{BB962C8B-B14F-4D97-AF65-F5344CB8AC3E}">
        <p14:creationId xmlns:p14="http://schemas.microsoft.com/office/powerpoint/2010/main" val="41293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linds(horizontal)">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linds(horizontal)">
                                      <p:cBhvr>
                                        <p:cTn id="1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zhx-zzti">
  <a:themeElements>
    <a:clrScheme name="自定义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F81BD"/>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2225">
          <a:solidFill>
            <a:srgbClr val="00B050"/>
          </a:solidFill>
          <a:miter lim="800000"/>
          <a:headEnd type="arrow"/>
          <a:tailEnd type="none"/>
        </a:ln>
        <a:effectLst/>
        <a:extLst/>
      </a:spPr>
      <a:bodyPr rtlCol="0" anchor="ctr"/>
      <a:lstStyle>
        <a:defPPr algn="ctr">
          <a:defRPr/>
        </a:defPPr>
      </a:lstStyle>
    </a:spDef>
    <a:lnDef>
      <a:spPr>
        <a:ln w="34925">
          <a:solidFill>
            <a:schemeClr val="accent6"/>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50000"/>
          </a:lnSpc>
          <a:defRPr sz="2000" b="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1632</Words>
  <Application>Microsoft Office PowerPoint</Application>
  <PresentationFormat>On-screen Show (4:3)</PresentationFormat>
  <Paragraphs>182</Paragraphs>
  <Slides>39</Slides>
  <Notes>7</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zhx-zzti</vt:lpstr>
      <vt:lpstr>公式</vt:lpstr>
      <vt:lpstr>Equation</vt:lpstr>
      <vt:lpstr>Clip</vt:lpstr>
      <vt:lpstr>9  静电场</vt:lpstr>
      <vt:lpstr>PowerPoint Presentation</vt:lpstr>
      <vt:lpstr>PowerPoint Presentation</vt:lpstr>
      <vt:lpstr>9.1  电荷的量子化  电荷守恒定律</vt:lpstr>
      <vt:lpstr>一  电荷的量子化</vt:lpstr>
      <vt:lpstr>二  电荷守恒定律</vt:lpstr>
      <vt:lpstr>9.2  库仑定律</vt:lpstr>
      <vt:lpstr>一   点电荷模型</vt:lpstr>
      <vt:lpstr>二   库仑定律</vt:lpstr>
      <vt:lpstr>PowerPoint Presentation</vt:lpstr>
      <vt:lpstr>二.电场力叠加原理</vt:lpstr>
      <vt:lpstr>9.3  电场强度</vt:lpstr>
      <vt:lpstr>一  静电场</vt:lpstr>
      <vt:lpstr>PowerPoint Presentation</vt:lpstr>
      <vt:lpstr>二  电场强度</vt:lpstr>
      <vt:lpstr>三  点电荷的电场强度</vt:lpstr>
      <vt:lpstr>四  电场强度的叠加原理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作业</vt:lpstr>
      <vt:lpstr>PowerPoint Presentation</vt:lpstr>
    </vt:vector>
  </TitlesOfParts>
  <Company>C&amp;Z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牛顿定律</dc:title>
  <dc:creator>微软用户</dc:creator>
  <cp:lastModifiedBy>Haoxian Zeng</cp:lastModifiedBy>
  <cp:revision>85</cp:revision>
  <dcterms:created xsi:type="dcterms:W3CDTF">2013-03-28T13:31:51Z</dcterms:created>
  <dcterms:modified xsi:type="dcterms:W3CDTF">2019-08-25T15:01:14Z</dcterms:modified>
</cp:coreProperties>
</file>